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36"/>
  </p:notesMasterIdLst>
  <p:sldIdLst>
    <p:sldId id="256" r:id="rId4"/>
    <p:sldId id="353" r:id="rId5"/>
    <p:sldId id="305" r:id="rId6"/>
    <p:sldId id="306" r:id="rId7"/>
    <p:sldId id="307" r:id="rId8"/>
    <p:sldId id="308" r:id="rId9"/>
    <p:sldId id="355" r:id="rId10"/>
    <p:sldId id="309" r:id="rId11"/>
    <p:sldId id="358" r:id="rId12"/>
    <p:sldId id="359" r:id="rId13"/>
    <p:sldId id="362" r:id="rId14"/>
    <p:sldId id="360" r:id="rId15"/>
    <p:sldId id="363" r:id="rId16"/>
    <p:sldId id="364" r:id="rId17"/>
    <p:sldId id="365" r:id="rId18"/>
    <p:sldId id="310" r:id="rId19"/>
    <p:sldId id="311" r:id="rId20"/>
    <p:sldId id="354" r:id="rId21"/>
    <p:sldId id="356" r:id="rId22"/>
    <p:sldId id="361" r:id="rId23"/>
    <p:sldId id="367" r:id="rId24"/>
    <p:sldId id="366" r:id="rId25"/>
    <p:sldId id="357" r:id="rId26"/>
    <p:sldId id="370" r:id="rId27"/>
    <p:sldId id="369" r:id="rId28"/>
    <p:sldId id="372" r:id="rId29"/>
    <p:sldId id="373" r:id="rId30"/>
    <p:sldId id="374" r:id="rId31"/>
    <p:sldId id="375" r:id="rId32"/>
    <p:sldId id="376" r:id="rId33"/>
    <p:sldId id="368" r:id="rId34"/>
    <p:sldId id="3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19:40.3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21026 6439 79 0,'0'0'5'0,"0"0"106"0,0 0-67 16,0 0-15-16,0 0 2 0,0 0 3 16,0 0-4-16,-32-18-7 15,27 18-9-15,-2-1 1 0,3 1-1 0,1 0 0 16,1 0-1-16,1 0-4 0,0 0-3 15,1 0 0-15,0 1-2 0,0 1 2 16,0 0 0-16,0 1 3 0,3 0 2 16,0 0 1-16,2 2 0 0,3-1-1 15,-1 2 0-15,5 1 0 0,0-3 0 16,2 0 2-16,4-1-3 0,-2-2 1 16,3 1 1-16,0-1-2 0,0-1-1 15,0 0 2-15,-3 1 0 0,1 1-4 16,-3 1-1-16,2-2-1 0,-1 1-1 15,0-1-1-15,0 1 0 0,1-2-1 16,-1 1 0-16,3-1 0 0,-2 0-1 16,3 0 0-16,-2 0 0 0,2 0 0 0,0 0-1 15,-1-3 2-15,0 3-2 16,-3-2 0-16,1 2 0 0,-2-1 0 16,0 1 0-16,-1 0 2 0,-3-1 0 0,3 1 0 15,-1 0 1-15,3 0-2 0,-3 0 1 16,3 1 0-16,1-1-1 15,2 1-1-15,0-1 1 0,3 0 1 16,-1 0-2-16,-2 0 0 0,-1 0 1 0,-1 0-1 16,1 0 1-16,-4 0-1 0,3 1 1 15,-2 0 0-15,3 1 0 0,0-2 1 16,0 1-1-16,3-1 2 0,-2 0 0 16,3 0-2-16,2 0 2 0,-4-1-1 15,3 1-1-15,1 0 1 0,-1-2-1 16,-1 1 0-16,1 0 0 0,2 0 0 0,-5 0 1 15,3-1-1-15,0 1 0 16,-2 0 1-16,1 0 0 0,1 0 1 16,-1 1-3-16,1 0 3 0,0-1-1 0,-1 1 0 15,1-2-1-15,2 1 0 16,-1-2 2-16,0 1-2 0,4-1 1 16,-1 0-1-16,1 0 1 0,0-1 0 0,0 1 1 15,0 3 2-15,1-1-1 16,-4-1 1-16,3 0-1 0,-1 2-1 0,2-1 0 15,0-1 0-15,-3 2-1 0,2 0 0 16,-3 0 0-16,2 0 0 0,0 0 1 16,0 0-2-16,2 0 2 0,-3 0-1 15,2 0 0-15,3 0 1 0,-2 0-1 0,3 0 1 16,-2 0-1-16,2 0 1 0,0 0-2 16,-3 1 0-16,3-1 1 15,-3 0 0-15,3 1-1 0,-1 0 0 16,-2-1 0-16,0 0-1 0,1 0-2 15,0 0 2-15,-3-1 0 0,3 1 1 0,-2-1-1 16,-2 1 1-16,4 0 2 0,-6 0-3 16,4 0 2-16,-5 0-2 0,4 0 2 15,-3 0-1-15,3 0 0 0,0 0-1 16,-1 0 0-16,-2 0 1 0,5 0 0 16,-4-1-1-16,2 1 0 0,-3-2 0 15,0 0 0-15,-3 1 0 0,-2-1 1 16,3 0 0-16,3 0-1 0,-2-1 0 15,4 1 0-15,-5 0 0 0,6 0 2 16,-4 1-2-16,-3 1 1 0,3-1 0 16,-1 0 2-16,-1 1-2 0,4-1 1 15,-3 0-1-15,4 1 0 0,-2 0-1 16,4 0 0-16,-4 0-1 0,1 0 1 16,-2 0-1-16,4 1 1 0,-4 0 0 15,0 0 1-15,1 0-1 0,-5-1 0 16,-1 0 1-16,2 0-1 0,1 0 0 15,3 1 1-15,0-1-1 0,1 2 1 0,6-1-1 16,-3 0 0-16,-1 0 1 0,2 0 0 16,0-1-1-16,-2 0 2 0,1 0-1 15,2 1 1-15,-2-1 0 0,0 0 2 16,2 0-2-16,1 0 2 0,2 0-3 16,-1 0 2-16,-1 0 0 0,-4 0-1 0,1 0 0 15,2 1 0-15,-1-1-2 0,-4 0 2 16,1 0-2-16,-4 0 1 15,-4 0 2-15,-2 0-2 0,-3 0 2 16,-5 0-2-16,1 0 3 0,-5 0-2 0,-2-1 1 16,0 0 1-16,0 1-1 15,-2-1-1-15,0 1-1 0,0-1 1 16,0 1-1-16,0 0-1 0,0-1 1 0,0 0-1 16,0 1 0-16,-2-3 0 0,-1 2-3 15,1-2-7-15,-2 1-7 0,-6-1-10 16,2 1-21-16,-6 2-29 0,-2-3-16 15,-1-1-55-15,-3-2-164 0</inkml:trace>
  <inkml:trace contextRef="#ctx0" brushRef="#br0" timeOffset="6147.3089">23111 5563 260 0,'0'0'59'16,"0"0"-50"-16,0 0 31 0,0 0 22 0,-1-60-29 15,1 50 2-15,0-1-5 0,-2 2-13 16,-2 0-1-16,-4 0 2 0,0 0-1 16,-6-1-2-16,-2 1-4 0,-1 2 0 15,-1 0-3-15,0 1 1 0,-1 1-1 16,5 0 1-16,0 1 0 0,-1 1 0 16,-1 2-3-16,1 1 0 0,-3 0-3 15,1 2 0-15,-3 2-2 0,-4 1 0 16,1 4 2-16,-4-1-3 0,3 3 0 0,-6-1 1 15,4 4-1-15,0-1 1 16,1 0-1-16,2 2 2 0,2 1-1 16,0 0 0-16,2 0-1 0,-1 3 2 15,3 2-1-15,-2 0 0 0,2 1 0 16,0 2-1-16,0 1 2 0,4 1-2 0,-1-1 1 16,4 3 0-16,2-3 2 0,3 2-3 15,0-2 2-15,1 1 2 0,2-2-2 16,1 1 1-16,1 0 0 0,0 0-1 15,1-2 1-15,5 0-2 0,0 2 0 16,0-2 0-16,4 2 2 16,1-1-3-16,2 1 2 0,-1-1 0 0,4 0 0 15,-1-2 0-15,1-2-2 16,0 1 2-16,2-4-1 0,1 1 0 16,1-2-1-16,1-4 3 0,3 1-1 0,0-4-2 15,1 0 0-15,1-4 3 0,1-2-1 16,4 0 1-16,-1 0 2 0,-1-2-2 15,1 0-1-15,-1-1-1 0,3-2 4 16,-1-5-3-16,0-1 1 0,0-2 1 16,-4-2 2-16,1 1-2 0,1-3 1 0,-6 3-2 15,3-3-1-15,-3-1 2 0,0-1-2 16,-2-3 0-16,-1 0 0 0,-1-4 1 16,-2-1-1-16,0-3 0 0,-2 0 4 15,2 0 0-15,-3-1-3 0,2-1 0 16,-3 2 2-16,-1-3-2 0,-1 0 0 15,0 1-1-15,-4-2 1 0,-2 1 0 16,-2 3-2-16,-3-2 2 0,0 0 0 16,-10 0 0-16,-4-2-3 0,-3 1 2 15,-4-1-2-15,-4 0 0 0,0 2 0 16,-3 1 0-16,0 1 0 0,3 3 0 16,-2 2 0-16,2 3 1 0,-1 3-1 15,3 3-1-15,1 2-1 0,-1 1 1 0,3 5 0 16,3 2 0-16,0 3-1 15,2 3-1-15,-2 8-5 0,5 5-34 0,0 2-16 16,3 7-8-16,4 1-58 16,-2 0-61-16,2-4-162 0</inkml:trace>
  <inkml:trace contextRef="#ctx0" brushRef="#br0" timeOffset="7843.3153">22587 5743 315 0,'0'0'6'0,"0"0"23"15,24-51 19-15,-10 39 11 0,-1 2-23 16,5 1-5-16,-3 3-2 0,1 6-5 15,-2 0-2-15,-1 4-2 0,1 4-4 0,-1 5-4 16,-2 2-7-16,-1 2 0 0,-1 0 2 16,1 1-3-16,-1-2 0 0,-1-1-3 15,3-1 0-15,-4-3 1 0,5-5-2 16,0-1 2-16,-2-3 0 0,1-2 0 16,3-3 3-16,-3-6 2 0,0-2-1 15,3-3-1-15,-3 0-1 0,-3-2 2 16,1-1 0-16,-4-1 1 0,-1-1 1 15,0-5 0-15,1 3 0 0,-1 0-1 16,-2 3 1-16,2 6 2 0,-3 2 2 16,0 6-3-16,-1 4-2 0,0 0 2 15,0 4-3-15,-2 7-6 0,-3 4-1 16,-2 6 1-16,-4 3 3 0,3 4 0 16,-1 0-3-16,2 3 2 0,1 0-2 15,2 3 0-15,-2 3 1 0,2 0-1 16,0 2 0-16,2 2 0 0,-1-2 1 15,-1-1 0-15,0-2 0 0,0-3-1 16,1-3 1-16,-2-6-1 0,2 0 1 16,-4-3-1-16,4-1 0 0,-3-4 0 0,-1-3 1 15,3-2-1-15,-6-3 0 0,3-2 1 16,-4-2-1-16,-1-2 1 0,4-2-1 16,-6 0 1-16,-1-3-1 0,0-3 0 15,-5-4 1-15,3-2 1 0,0-3-2 16,-1-2 1-16,4-4 0 0,-3-2 0 15,9-2 0-15,2-1 0 0,6-3-1 16,1 2 1-16,8 0 2 0,7 6 2 16,1-3 1-16,4 5-2 0,7 1-1 15,1 2-2-15,6 0 1 16,3 1 0-16,2 1 0 0,3 0 0 0,-4 2-2 16,-2 3 2-16,-4 2-2 0,-5 3 0 15,-3 2 0-15,-5 2-12 0,-9 0-39 16,-5 6-50-16,-5-3-136 0</inkml:trace>
  <inkml:trace contextRef="#ctx0" brushRef="#br0" timeOffset="10244.6161">20915 10278 462 0,'0'0'28'0,"0"0"-23"0,0 0 11 15,0 0 34-15,0 0-15 0,-3-44-17 16,3 48-13-16,1 7-3 0,2 4-2 15,2 4 4-15,4 5-1 0,2 2 1 16,2 5-3-16,5 1 2 0,2 0-1 0,3 2 0 16,6-4 1-16,4 1 1 0,6-4 3 15,4-3 0-15,4-5-1 16,4-5-2-16,7-7 0 0,4-5 2 16,9-2-2-16,6-8 0 0,8-3-4 15,8-5-1-15,3-1 1 0,5-4 2 0,0 1 1 16,-1-2-3-16,-2 0 2 0,-2 0 2 0,-5-2-1 15,21 2-2 1,-4 3-1-16,-5 10 1 0,-5 9-1 16,-29 6 1-16,-8 9 0 0,-5 4 2 15,-8 4 1-15,-6 5 0 0,-7 4-2 16,-5 0 1-16,-4 1 1 0,-5-1-3 16,-3-3 3-16,-5 1-4 0,-1-5 0 15,-6-1 0-15,-2-6 2 0,-2-3-2 0,-1-6 2 16,-1-4 0-16,2-2-1 15,-1-3 1-15,1-3 1 0,-1-4 6 16,3-8 16-16,7-4-7 0,-3-5-11 0,4-3-3 16,4-3 0-16,0-2-2 0,6-1 1 15,5-4-2-15,5 2 1 16,4 3-1-16,8 2 0 0,5 5-1 0,4 0 0 16,2 9 0-16,4 0 2 0,-2 7-1 15,4 0-1-15,-2 3 2 0,0 4-1 16,-2 2 1-16,0 0 0 0,-4 4-1 15,-3 5 0-15,1 1 0 16,-5 3-1-16,2 0-2 0,-7 2 0 16,2 2 1-16,-7-2 1 0,-1 2-1 0,-3-1 1 15,-1-3 1-15,-5-1-1 0,-3-1 0 16,-4-3 0-16,1-4 1 0,-4 0-1 16,0-3 0-16,-1-1 1 0,2-1 0 15,2-6-1-15,4-7 2 16,1-4-1-16,3-2 1 0,-1-1-2 0,-3 2 0 15,-3-3 2-15,3 2-1 0,1-5 0 16,-2 0 0-16,2-4 2 16,1-3 2-16,3 0 4 0,-4-6-2 0,3 0 0 15,-8-2-4-15,-2 5-3 16,-5 3 0-16,-7 6 1 0,-1 6-1 0,-4 5 2 16,-4 2-1-16,0 6 0 0,-6 3-1 15,0 4 0-15,-4 0 0 0,-3 7-5 16,-6 7-26-16,0 3-26 0,-2 4-27 15,-5 2-57-15,2-1-161 0</inkml:trace>
  <inkml:trace contextRef="#ctx0" brushRef="#br0" timeOffset="10829.153">23641 11292 376 0,'0'0'154'0,"0"0"-138"0,80-51 1 16,-51 42 33-16,0 3-5 0,1 6-12 15,1-1-3-15,-1 1-11 0,-8 3-4 16,-3 4 0-16,-4 2-2 0,-5 3-3 15,-6 3-5-15,-4-1-4 0,0 2 1 0,-5 2-2 16,-7-2 2-16,-2 0-1 16,0-1 0-16,3-3-1 0,-2-4 0 15,4-2 2-15,3-1-2 0,4-4 1 0,1-1-1 16,1 0 2-16,0-7 2 0,0-5 2 16,4-5 6-16,9-2-2 0,2-1-3 15,3-2-5-15,4 2 0 0,3 0 1 16,-1 1 0-16,4-1-1 15,0 0-1-15,-2 1 2 0,1 0 1 0,-1 1 1 16,-1 1 3-16,-7 0 1 0,-1 5-2 16,-5 3 0-16,-8 3 2 0,-4 2 1 15,0 3-1-15,0 1 5 0,-1 0-3 16,-5 0-3-16,-5 5-5 16,-4 3-2-16,0 6-1 0,0 3 2 0,5 3-1 15,0 4 0-15,4 2 0 0,2 2-1 16,4-3-1-16,3 1 1 0,5-2 0 15,5-2 0-15,2-5-1 0,2-5 2 16,3 0-1-16,1-8 0 0,6-2 1 16,-2-2 0-16,3-5-1 0,3-2 2 0,-4-5-1 15,-3 1 0-15,-3 0-1 0,-4-2 1 16,-6 3-1-16,-3-1 0 16,-5 3-11-16,-3 1-31 0,-12-4-68 0,-3 1-100 15,-2-1-388-15</inkml:trace>
  <inkml:trace contextRef="#ctx0" brushRef="#br0" timeOffset="40206.4697">24360 12133 136 0,'0'0'156'0,"0"0"-110"0,0 0 13 16,0 0-15-16,0 0-4 0,0 0-12 16,7-4 25-16,-5-1-11 0,1-2-12 15,-1-1-1-15,3-2 2 0,-3 1-6 16,-2-1-4-16,0 1-6 0,0 0 0 15,-3 1-4-15,-6 0 0 0,1-2-4 16,-6 2-3-16,-8-1-1 0,-2 5-2 16,-4 1 1-16,-11 5-1 15,0 9-1-15,-2 5 3 0,5 7 0 16,5 2-2-16,2 4 0 0,2 6 0 16,-1 3-1-16,7 4-1 0,2 3-3 15,8-1 4-15,6-4 0 0,5-1 0 16,9-5 1-16,9-3-1 0,10-5 1 15,9-3-1-15,9-5 1 0,9-7 1 16,7-3 2-16,3-8-2 0,-3-2 3 0,-7-8 2 16,-6-2 5-16,-12-1 1 0,-9 3-3 15,-9-3-3-15,-7 4-2 0,-8 1-2 16,-4-1-2-16,-1 2 2 0,-12-4-3 16,-1 5 0-16,-6-1-40 0,2 1-40 15,0-1-44-15,1-3-123 0</inkml:trace>
  <inkml:trace contextRef="#ctx0" brushRef="#br0" timeOffset="40522.9113">24666 12094 403 0,'0'0'133'16,"6"-52"-98"-16,-4 43-4 0,-2 5 23 16,0 4-1-16,1 0-19 0,1 9-14 15,1 7-11-15,-1 12-2 0,2 4 13 16,-2 5 6-16,3 4-8 0,-2 0-5 16,-2 0-5-16,1 1 0 0,0-2 1 15,0 2-2-15,-2-4-3 0,0-2-4 16,0-4 0-16,0-8 2 0,0-2-2 0,-1-11 0 15,1-1 0-15,-2-5-18 0,1-5-15 16,0 0-33-16,-1-4-17 0,0-6-67 16,0-2-132-16</inkml:trace>
  <inkml:trace contextRef="#ctx0" brushRef="#br0" timeOffset="40807.1719">24597 12096 383 0,'0'0'48'0,"0"0"4"16,0 0 2-16,0 0 4 0,59-39-13 16,-27 39-5-16,6 2-11 0,2 5-6 15,4 6-1-15,-7 4 0 0,-2 5-1 16,-6 6-7-16,-8 4-7 0,-4 2-4 0,-4 2 1 16,-10 1-4-16,-3 0 1 0,-3 1 0 15,-9-4-1-15,-4 1 0 16,-3-3-1-16,-6-4 0 0,-4 0-3 15,-4-5 2-15,-2-2 0 0,-1-5 1 16,1-6 0-16,6-4 1 0,2-5 0 0,8-1 2 16,6-7-1-16,8-3-1 0,5-6-17 15,4-4-15-15,12-3-16 16,14-4-33-16,5-3-69 0,2 4-160 0</inkml:trace>
  <inkml:trace contextRef="#ctx0" brushRef="#br0" timeOffset="41157.5675">25375 12132 261 0,'0'0'149'15,"0"0"-103"-15,0 0-9 0,0 0 16 16,0 0 10-16,0 0-21 0,0 0-19 16,0 0-10-16,-20 60 5 0,19-15 8 15,1 5 0-15,0 3-1 0,2-4-5 16,0-2-8-16,-2-3-5 0,0-7-3 15,0-3-2-15,0-10-2 0,0-6 1 16,0-5-1-16,1-7 0 0,3-3-6 16,-4-3-26-16,4-6-17 0,1-3-10 15,0-8-50-15,0 0-145 0</inkml:trace>
  <inkml:trace contextRef="#ctx0" brushRef="#br0" timeOffset="41367.8349">25358 12101 371 0,'0'0'58'0,"0"0"2"16,0 0-10-16,0 0-4 0,0 0-18 15,0 0-9-15,50-22 10 0,-17 19 0 16,4-2-8-16,5-2-4 0,0 0-4 16,2 1-1-16,-4-1-4 0,0 5-3 15,-6 2-4-15,-4 0 1 0,-6 6-2 16,-4 3-1-16,-7 1-28 0,-8 8-27 15,-5-2-21-15,-6 5-52 0,-9-4-88 16</inkml:trace>
  <inkml:trace contextRef="#ctx0" brushRef="#br0" timeOffset="41536.3974">25304 12354 224 0,'0'0'146'15,"0"0"-94"-15,0 0 2 0,0 0-10 0,0 0-13 0,0 0 12 16,71 17-10-16,-38-22-3 15,4 1-1-15,-1-2-11 0,1 3-5 16,-3 3-9-16,-1-2-4 0,3 2-5 16,2-4-69-16,7 0-96 0,-5-2-302 15</inkml:trace>
  <inkml:trace contextRef="#ctx0" brushRef="#br0" timeOffset="42257.9408">26853 12149 213 0,'0'0'158'0,"0"0"-115"16,0 0-8-16,0 0 21 0,0 0 10 15,0 0-25-15,0 0-16 0,0 0-12 16,-65-10-3-16,43 23-3 0,1 7 4 16,0 2 2-16,2 7-3 0,6 0 1 15,4 1-4-15,7-5 1 0,2 1-1 16,3-3-4-16,5-2 0 0,1-4-1 15,2-1 0-15,2-4-2 0,0-2 1 0,0-6 1 16,-1 0-2-16,-1-4 1 0,0-2-1 16,0-7 0-16,-3-4 0 0,1-2-3 15,-4-4 2-15,-2-1 1 0,2-2 0 16,-2-1 0-16,0 2 1 16,2-4-1-16,5 1 1 0,3 2-1 0,6-1 0 15,6 4 0-15,6 0 0 0,7 3-1 16,5 0 1-16,5-2-1 0,2 2 1 15,0-2-1-15,-4 2 1 0,-5 0 1 16,-8 0-1-16,-7 1 0 0,-10 2 0 16,-7 3 0-16,-8 2 1 0,-2 1 0 0,-7 1 1 15,-4 0 1-15,-5 5 3 16,-3 1 0-16,-5 0 0 0,-2 6 0 16,-2 8 3-16,1 3 2 0,0 3 0 15,1 3-10-15,9-2 2 0,2 3 12 16,4 4-7-16,0 6-4 0,-1 3 2 0,5 7-1 15,4 4 0-15,3 2 3 0,1 1-2 16,0 1-3-16,5 3 1 0,2-1-1 16,2 2 0-16,1-5-3 0,-5-2 1 15,0-1 0-15,-4-8-1 0,0-3 0 16,-1-7 1-16,-6-6-1 0,0-3 0 16,-6-10-4-16,2-2 1 0,-3-3-2 15,-5-4-2-15,-4 0-10 0,-3-2-9 16,0-5-11-16,-3-3-6 0,-2-4-26 15,3-3-11-15,2-4-26 0,1-4-32 16,1-5 35-16</inkml:trace>
  <inkml:trace contextRef="#ctx0" brushRef="#br0" timeOffset="42374.7764">26653 12658 171 0,'0'0'110'0,"0"0"-63"16,0 0-18-16,0 0 39 0,0 0-13 15,60-21-7-15,-30 14 13 16,3-2-22-16,5-3-15 0,2 1-18 0,3-3-6 15,6-1-3-15,5-3-62 0,6-4-91 0,-6 2-192 16</inkml:trace>
  <inkml:trace contextRef="#ctx0" brushRef="#br0" timeOffset="42915.6082">28167 12330 150 0,'0'0'56'0,"0"0"43"0,0 0-32 16,0 0 3-16,7-59-3 0,-9 47-14 15,-2 1-12-15,-5 2-8 0,1 0-6 16,-1 1-2-16,1 2-7 0,0 2-1 16,-1 3 0-16,-3 1-8 0,-3 8-3 15,-1 7 1-15,-3 7-4 0,-1 6-3 16,6 3 2-16,4-2 1 0,4-1-1 0,6 0 1 16,2-3-2-16,7-2 0 0,1-1-1 15,1-5 0-15,4-1 1 16,0-7-1-16,3-3 1 15,0-5-1-15,-3-1-2 0,2-5-4 0,-3-5 3 0,0-1 1 16,-2 0 2-16,-3 2 1 0,0 2-1 16,-2 2 1-16,-3 4-1 15,1 1 0-15,0 0 1 0,0 2-1 0,1 5-1 16,1 2 1-16,-3-1 0 0,-1 3 1 16,3 0-1-16,-5-7 1 0,2 3 0 15,-2-4 1-15,3-2 2 0,4-1 5 16,-1-4 2-16,6-5 3 0,3-9 4 15,-1 1-5-15,2-3-7 0,-3 0-3 0,-1 4-1 16,1 0-1-16,4 1-1 0,6 5 0 16,2-2-38-16,6 2-51 15,4 1-80-15,-4 1-195 0</inkml:trace>
  <inkml:trace contextRef="#ctx0" brushRef="#br0" timeOffset="43202.8658">29268 12139 261 0,'0'0'180'0,"0"0"-148"15,0 0 11-15,0 0 12 0,0 0-27 16,0 0 0-16,11 54 8 0,-10-19-13 0,0 4-6 16,-1 0-1-16,-2 2-6 0,-3-3-4 15,-5-2-3-15,4-2-1 0,-2-7-1 16,4-4-1-16,1-9-1 0,1-6-38 16,2-5-31-16,0-3-39 0,2-7-45 15,2-4 21-15</inkml:trace>
  <inkml:trace contextRef="#ctx0" brushRef="#br0" timeOffset="43530.0367">29279 12403 111 0,'0'0'170'15,"11"-75"-95"1,-9 35-14-16,2-5 5 0,4-4-13 0,-2 2-13 16,7 4-7-16,2 6-2 0,4 10-3 15,1 8 5-15,2 4-8 0,1 7-5 16,-2 7 9-16,-1 1 2 0,-4 4-8 16,-4 6-13-16,-6 4-4 0,-5 3 0 15,-1 1-2-15,-7 4-1 0,-6 0-3 16,-4 1 1-16,-3 1-2 0,-5 1 1 15,0 2-4-15,1 2-4 0,-1 0-8 16,1-2-3-16,5-3 0 0,8-8 0 16,3-6 13-16,6-5 6 0,1-4 0 0,1-1 0 15,0 0 4-15,5-3 2 0,6 0 6 16,5-1 1-16,5 2 3 0,3 2-2 16,-3 1-1-16,1 7-2 0,-3 1-2 15,4 5-1-15,-7 1 5 0,-1 3 0 16,-5 1-3-16,0-2-5 0,-5 1-2 15,-2-3 0-15,-1-3-3 16,0-3 0-16,-2-3-6 0,0-1-28 0,1-3-15 16,0-2-34-16,2 0-31 0,4-10-63 15,2 0-94-15</inkml:trace>
  <inkml:trace contextRef="#ctx0" brushRef="#br0" timeOffset="43880.6315">29689 12047 410 0,'0'0'24'0,"33"-53"23"0,-17 49 15 0,-5 4 4 16,-2 1-30-16,5 11-6 0,-4 2-4 15,-1 10-4-15,1 2 5 0,-6 8 5 16,-1 1-2-16,0-1-11 0,2-1-5 16,-3-1-3-16,1 0-4 0,2-2 0 15,1 0-5-15,0-4 0 0,-4-1-2 16,4-2 1-16,2-4 0 0,-3-6-1 15,2-2 1-15,-4-7 0 0,-1-1 0 16,1-3 1-16,1-1 6 0,4-8 8 0,-1-4 5 16,4-6-3-16,1-7-3 15,1-3-2-15,2-3-2 0,2-4-4 16,2-6 0-16,0-1-2 0,1 3-2 16,-3 4 0-16,-3 5-1 0,-3 10-1 0,-3 7-1 15,-3 6 0-15,-3 5-1 16,-2 3-12-16,2 0-29 0,5 7-30 0,5 2-52 15,7 2-25-15,-4-3-124 0</inkml:trace>
  <inkml:trace contextRef="#ctx0" brushRef="#br0" timeOffset="43986.5061">30301 12236 38 0,'0'0'428'15,"0"0"-364"-15,0 0-22 0,0 0-20 16,0 0-22-16,0 0-35 0,-39-53-124 15</inkml:trace>
  <inkml:trace contextRef="#ctx0" brushRef="#br0" timeOffset="45162.0847">29020 12722 255 0,'0'0'182'0,"0"0"-130"0,0 0 9 16,0 0-12-16,0 0-3 0,53 19-15 16,-21-19 2-16,4 0-6 0,7 1-4 15,4 1-2-15,4 0 1 0,5 2-5 16,-1-1-2-16,8 0-1 0,-1 3-2 16,0-3-1-16,3 1-4 0,-1 0 0 15,-2-4-7-15,-10 2 2 0,-4-2 2 0,-15 0-3 16,-12-2 0-16,-9-1 0 15,-5 0 1-15,-7-2-1 0,0 1 1 16,-3 0-2-16,-6 1-1 0,-2 0-18 16,-8-1-12-16,-2 4-21 0,0 0-15 0,-1-1-21 15,3-1-56-15,3-3-133 16</inkml:trace>
  <inkml:trace contextRef="#ctx0" brushRef="#br0" timeOffset="47063.342">31022 12080 186 0,'0'0'119'0,"0"0"-64"0,-5-9 22 15,5 9-7-15,0 0-18 0,0 0-24 16,1 2-9-16,6 5-3 0,3 7 8 16,3 6 8-16,6 7-5 0,3 7-6 15,2 3-5-15,3 9 2 16,-3 0-2-16,-2 1-3 0,0-1-9 0,-5-7 3 15,-3-1-1-15,1-7-2 0,-6-6-3 16,1-1 1-16,-4-9-2 0,-2-2 1 16,0-5 0-16,-4-5-2 0,0 1 1 15,-2-4-9-15,-3 0-16 0,-3-7-5 16,-3-3-48-16,0-4-63 0,3-1-123 0</inkml:trace>
  <inkml:trace contextRef="#ctx0" brushRef="#br0" timeOffset="47329.9877">31314 12073 313 0,'0'0'74'0,"0"0"-14"0,0 0-18 16,0 0 8-16,0 0 0 0,0 0-12 16,-35 63-1-16,16-31-12 15,-4 3-9-15,-4 5-4 0,-3 1-3 0,2 3 0 16,-1-1-2-16,-2 1-3 0,1 0-1 15,0-3 1-15,4-2-4 0,0-4 2 16,4-2-1-16,2-6-1 0,3-4 1 16,6-5 1-16,0-5-2 0,7-3 0 15,2-4 0-15,1-3 1 0,1-3-1 16,0 0 0-16,0-2-1 0,2-3-7 16,1-4-9-16,4 0-27 0,2-4-38 0,-2-1-76 15,0 0-137-15</inkml:trace>
  <inkml:trace contextRef="#ctx0" brushRef="#br0" timeOffset="48233.443">25171 13790 260 0,'0'0'68'0,"-4"-50"-17"15,2 39 15-15,0 6 8 0,0 3-10 16,2 2-20-16,-1 3-13 0,1 12-15 15,-2 8-14-15,-2 11 5 0,0 11 9 16,1 4 12-16,1 5-6 0,0 3-6 16,-3-1-2-16,-1 1 1 0,1-2-6 15,-4-4-2-15,1-4-3 0,-3-12-2 16,6-5-1-16,1-13 0 0,0-4 0 16,3-6-1-16,1-4 0 0,0-1-10 15,0-3-28-15,0-8-18 0,0-6-52 16,-2-2-117-16</inkml:trace>
  <inkml:trace contextRef="#ctx0" brushRef="#br0" timeOffset="48485.2821">25089 13759 242 0,'0'0'130'0,"0"0"-50"0,0 0-12 16,0 0 8-16,16-57-27 0,1 50-12 15,4-3-6-15,6 3-7 0,6 0-2 16,6 2 1-16,2 1 0 0,5 0-3 16,2-1-7-16,-1 2-1 0,-2-1-4 15,-7-1-1-15,-4 3-3 0,-7 0-2 16,-8 2-1-16,-7 0-1 0,-6 0 0 16,-5 2-2-16,-1 6-21 0,-11 2-21 15,-3 2-8-15,-7 3-24 0,-5 1-29 16,-5-1-114-16,2-2-81 0</inkml:trace>
  <inkml:trace contextRef="#ctx0" brushRef="#br0" timeOffset="48650.6882">25000 13995 274 0,'0'0'120'16,"77"19"-67"-16,-27-22 23 0,4-5 3 0,7 0-25 15,0-1-9-15,-1 3-11 16,-11-2-13-16,-8 5-7 0,-14 3-8 0,-12 0-4 15,-7 0-1-15,-7 3-1 16,-1 1-5-16,-6 2-26 0,-1-1-10 16,-6 3-23-16,-4-5-42 0,-4 0-76 15</inkml:trace>
  <inkml:trace contextRef="#ctx0" brushRef="#br0" timeOffset="49182.0745">25529 14308 295 0,'0'0'146'0,"0"0"-114"0,0 0 8 15,0 0 17-15,0 0-9 16,0 0-17-16,0 0-15 0,0 0-7 0,34-29 3 16,-12 50 5-16,2 6 4 0,4 4-3 15,-2 7-3-15,2 2 1 16,0 3-3-16,-5 0-2 0,0-1-4 15,-4-2 0-15,-1-5-3 0,-6 0 0 0,-4-5-3 16,-3-4 1-16,-3-4-2 0,-2-6 0 16,0-3-5-16,-3-5-12 0,-2-4-20 15,0-2 6-15,-2-2-17 0,1-2-21 16,-2-9-37-16,1-2-104 0</inkml:trace>
  <inkml:trace contextRef="#ctx0" brushRef="#br0" timeOffset="49433.4197">25791 14279 200 0,'0'0'153'0,"0"0"-100"0,0 0 3 0,0 0 22 16,0 0-20-16,0 0-24 0,0 0-19 16,-56 35 3-16,37-1-3 0,-5 7-1 15,4 3-5-15,-5 1-4 0,2-1 0 16,-1 2 1-16,-2-3-1 0,4 0 0 15,-3-5 0-15,5-4 0 16,4-3-1-16,0-9-1 0,6-3 0 0,5-4-2 16,3-7-1-16,2-3 0 0,0-3 0 15,0-2-1-15,4-3-18 0,4-7-11 0,3-4-19 16,3-8-48-16,-1 0-151 16</inkml:trace>
  <inkml:trace contextRef="#ctx0" brushRef="#br0" timeOffset="49953.9265">26371 13684 226 0,'0'0'76'0,"0"0"-55"0,14-55-6 16,-12 51 33-16,-2 2 23 0,-1 2-24 16,-5 5-14-16,-8 6-20 0,-4 8-5 15,-9 7-4-15,-3 8 2 0,1 9 4 16,1 7 0-16,3 8-1 0,2 6 0 15,5 1 2-15,1 3-3 0,4-4 2 16,3-3-4-16,2-8-1 0,6-9-1 16,2-7-1-16,2-9-1 0,8-5 0 15,1-9 1-15,3-4 2 0,3-5-3 16,0-3-1-16,5-2 1 0,-1-7-2 16,-2-6-27-16,0-4-38 0,-6-5-58 15,-1 3-145-15</inkml:trace>
  <inkml:trace contextRef="#ctx0" brushRef="#br0" timeOffset="50404.9491">26428 13937 99 0,'0'0'225'0,"0"0"-167"0,0 0-18 0,64-19 20 16,-47 19 4-16,-4 0-15 15,-2 0-15-15,-5 0-7 0,-5 1-6 16,-1 4-9-16,0 4-6 0,-5 3 0 15,-5 4 2-15,-1 3-5 0,-5-1-2 16,0 3 0-16,-1 0-1 0,1-3 1 16,0 1-1-16,3-5 0 0,5 0 0 0,1-4 0 15,3-5 0-15,3-2 1 16,1-3-1-16,0 0 0 0,3-7 2 0,6-3 10 16,3-6 1-16,5-3-3 0,5-1-4 15,0 2-2-15,2-2-2 16,-2 4 0-16,2-1 0 0,0 1 1 15,-3 2 2-15,-3 0 3 0,1 1 6 0,-7 3 2 16,-1-1-2-16,-6 3-3 0,-4 0-2 16,-1-1-2-16,0 4 0 0,0-1-1 15,-4 2-2-15,-2 1-1 0,-2 2 0 16,-1 1-2-16,-1 0 1 0,-4 7-1 16,1 4 0-16,0 7 0 0,3 2 0 0,3 5 0 15,4 4 1-15,3-1-2 0,0 2 2 16,8-3-1-16,1-2 1 15,6-5-2-15,0 0 1 0,4-6-1 16,-1-5-2-16,0-5-18 0,0-4-19 0,2 0-31 16,1-7-21-16,-3-6-73 15,-3-1-156-15</inkml:trace>
  <inkml:trace contextRef="#ctx0" brushRef="#br0" timeOffset="50650.9809">26832 13726 225 0,'0'0'194'0,"0"0"-137"16,0 0 13-16,51-26 1 0,-32 38-27 15,-1 6-3-15,2 9-5 0,-5 6-11 16,-3 2-2-16,-5 8 0 0,-4 3-5 16,-3 4-4-16,-7 4-5 0,-8 2-5 0,-5 0-4 15,-4 0 2-15,-3-4-2 0,2-4 0 16,-2-5-14-16,1-8 1 0,1-5 3 15,2-6 7-15,3-5 2 16,4-5-7-16,5-4-9 0,5-5-12 0,6-5-16 16,4-2-36-16,6-12-52 15,0-2-153-15</inkml:trace>
  <inkml:trace contextRef="#ctx0" brushRef="#br0" timeOffset="55522.4098">6183 4781 195 0,'0'0'3'16,"-84"-35"1"-16,35 26 18 0,0 4 7 16,-3 2-3-16,-6 2 33 0,0 1-44 15,0 2 5-15,1 4 10 0,-3 4-1 16,1 0-2-16,-4 4-6 0,0 0-3 16,0 4 0-16,0 0-5 0,2 3-3 0,-1 2 3 15,2 5-4-15,1 3-5 16,0 1 3-16,1 5 0 15,-4 2-5-15,6 3-1 0,-4 2-1 0,6 3 1 16,2 7 3-16,-2 2-2 0,3 2 0 16,2 3-1-16,1 2 1 0,3 1-2 15,-3 1 1-15,5 2 1 0,3-2 0 0,8-5 1 16,7-1 2-16,6-2-1 0,7 3 0 0,0 4-2 16,2 5-2-16,4 0 0 15,2 1 1-15,4-2 0 0,0 0 0 0,8-3-1 16,3-3 1-16,3 0 0 15,6-5 0-15,4-3 0 0,6-4 0 16,5-2 1-16,7-4-1 0,-1-2 0 16,6-2-1-16,2-3 0 0,3 0 0 15,5-1 4-15,0-2-2 0,1-4-1 0,4-1 2 16,1-4-1-16,2 0 0 0,2-5 2 16,2-1-2-16,2-3 3 15,4-7-1-15,3-1-4 0,4-7 2 0,3-1 1 16,2-4 1-16,8-7-1 15,3-1 1-15,1-4-1 0,0-4-2 16,-1-2 3-16,0-6-1 0,-3-2-3 0,0-3 0 0,-7-3 0 16,0-2 1-16,-6-5 1 15,-1 0 0-15,-5-3 2 0,3-4 1 16,-7 1 1-16,1-6-1 0,-2-2 2 16,-6-2-5-16,-4-4-1 0,-6 1 1 15,-6-5 2-15,-5-1 2 0,-6-2 0 16,-6-3 3-16,-6 1-2 0,-5-1 0 15,-4 0-2-15,-7-3-2 0,-1-4 1 16,-6 2 0-16,-3-5-1 0,0 2-2 0,-6 3 0 16,-6 2 1-16,-3 6 1 15,-8 2 0-15,-4 6 4 0,-5 4 4 16,-4 5 2-16,-7 5-6 0,-4 3-1 0,-5 5-1 16,-5 3 0-16,-6 5-2 15,-3 6 1-15,-6 2-3 0,-7 6-1 0,-7 6 1 16,-7 6-1-16,-4 6 0 0,-5 3-6 15,-1 10 5-15,-5 4-1 0,5 4-3 16,2 2-25-16,2 2-26 0,0-1-28 16,-1-1-69-16,-7-2-250 0</inkml:trace>
  <inkml:trace contextRef="#ctx0" brushRef="#br0" timeOffset="59242.9169">5169 6488 247 0,'0'0'108'0,"0"0"-63"0,0 0 2 16,0 0 1-16,-5-49-4 0,5 46-13 0,1 1-7 15,1 2-11-15,-1 0-5 0,0 0 1 16,1 0-1-16,0 4-2 16,0-1 1-16,3 3 0 0,2 3 4 0,-2-1 0 15,4 3 0-15,-1 2-1 0,4 3-1 16,-3 3 1-16,1 4-2 0,4 2 0 15,-4 3-1-15,2 0 0 0,1 2-2 16,2-1-2-16,-1 0 0 0,-4-1-3 16,3-4 0-16,1-1 0 0,-1-2 1 15,-1-3-1-15,-3-2 0 0,1-3 1 16,-5-3-1-16,0-1 2 0,-1-2-2 16,-1-5 0-16,0 1 1 0,-3-3-1 15,1 0 1-15,-1 0 1 0,-1 0 1 0,-3-1-3 16,-3-4-17-16,0-1-35 0,-4-1-51 15,1-1-116-15</inkml:trace>
  <inkml:trace contextRef="#ctx0" brushRef="#br0" timeOffset="59600.5898">5379 6428 228 0,'0'0'143'0,"0"0"-94"16,0 0-2-16,0 0 8 0,0 0 6 15,0 0-30-15,0 0-12 0,0 0-9 0,0 0-8 16,-25 4 0-16,13 14-2 16,2 3 2-16,-2 3-1 0,-3 4 0 15,-1 3 0-15,1 3 2 0,-1 5-1 16,-2 2 4-16,1 2 0 0,-1 2 1 15,-1-5-2-15,4-3-2 16,-1-4 1-16,5-4 1 0,4-7-3 0,1-3 3 16,1-6 1-16,3-6 1 0,1-4 0 15,1-3 0-15,-2 0 2 0,2 0 7 0,0-6 4 16,0-1 6-16,0-3-17 0,2 1-5 16,-1 0-3-16,1 2-1 0,1 0 0 15,-1 0-25-15,-1-2-52 0,-1-4-80 16,0 1-244-16</inkml:trace>
  <inkml:trace contextRef="#ctx0" brushRef="#br0" timeOffset="75425.3403">6234 5380 150 0,'0'0'114'0,"0"0"-52"15,0 0-28-15,0 0 10 0,0 0 7 16,0 0-16-16,0 0-10 0,0 0-5 16,0 0-2-16,-52-14-4 0,43 16-7 0,2 3-2 15,1 0 1-15,-4 1-2 0,0 5-1 16,-1 2 1-16,-2 3-2 15,-4 5 1-15,1 1-2 0,0 1 3 0,-2 2-2 16,3-2 0-16,-1 2 1 16,3-3 1-16,2 1 2 0,0-2-1 15,1-1 2-15,4-2 0 0,0-1 0 16,-1-1 0-16,3 1 3 0,2-2 1 0,-2 2-2 16,0-4 0-16,1 0 0 0,2 0 0 15,1-4-3-15,0 0-1 0,0 2-2 16,0 1 1-16,0 4-2 0,2-1 1 15,-1 3-1-15,-1 2 3 0,0 2-2 0,0 0-1 16,0 1 0-16,0 0 0 16,0-2-1-16,0-1 0 0,0-3 0 15,3 1 1-15,3 0 0 0,-2 2 1 0,1-1 1 16,3-2-2-16,-3-1 1 16,3 2 4-16,-3 2-3 0,-1-3 0 0,3 1-1 15,-2-3 1-15,-3-3-1 0,4 2-1 16,0 1-1-16,-2-5 0 0,2 0 1 15,1-2-2-15,0-2 2 0,4-1 1 16,2-1 1-16,-2 1 0 0,2-3 1 16,1 0-4-16,-3-2 5 0,1 0-1 15,0 0-1-15,4-4-1 0,-2-1 2 16,0-1-3-16,-2-1 0 0,0-2-2 16,2-1 1-16,0 0 2 0,-1-4-2 15,-3-2 1-15,2 3 2 0,0-5 3 16,-2 0-1-16,0-1-2 0,3-1 1 15,-4 0-2-15,3 1-1 0,-2-3 0 16,-3 1-1-16,2-3 1 16,-1 0-1-16,-2-1 0 0,3 2 1 0,-6-2 1 15,3-2 2-15,1 1-1 0,-5 0 3 16,3-2-2-16,0 1-2 0,-2 2 1 0,-1-1 0 16,-2 3-1-16,0 0 0 0,0 2 0 15,0 2 3-15,-2-2 1 16,0 2-1-16,-1-1 1 0,-1-2-2 15,0 0-1-15,1 0-1 0,-5-3 0 0,4 4-1 16,1-1 1-16,-3 5-1 16,0 3 1-16,0 2 2 0,-4 3 1 0,3 1-2 15,-6 2 1-15,1 1-1 0,-2 2-2 16,2-1-1-16,-1 0 1 0,-2 2-2 16,5 0 4-16,2-1-4 0,-1 3 0 0,1-1 0 15,0 0 0-15,1 1 0 16,2-1 0-16,-2 1 0 0,2 0 0 0,1 0 0 15,-1 2 0-15,1 1 0 16,1 4 0-16,1-2 0 0,1 4-5 16,1 2-15-16,0 1-13 0,3 3-11 15,6 0-14-15,-1 3-31 0,4-6-32 0,-7-3-96 16</inkml:trace>
  <inkml:trace contextRef="#ctx0" brushRef="#br0" timeOffset="83787.7442">9334 7629 168 0,'0'0'2'15,"0"-9"171"-15,0 5-135 0,1 3 3 16,0 1 7-16,-1-2-20 0,2 2-6 0,-1 0 6 16,4 0 18-16,3 4-34 15,2-1-5-15,4 2-3 0,5-2 0 0,5 2 2 16,3 2 1-16,3 0-5 0,5 4 0 16,3 0-1-16,3 2 0 0,6 3 0 15,1-1 0-15,5 1 0 16,7 1-1-16,2 0 0 0,4-1 0 15,5 1 0-15,0 0 3 0,2-2 4 0,3 0 3 16,1-2-4-16,2-2-4 16,1 0 8-16,2 1-4 0,3 0-2 15,2-1 0-15,-1-3-3 0,5 2-1 0,1-3 0 16,6-2 1-16,1-2 1 0,1 0 0 16,4-3-1-16,4 0 1 0,1 0 0 15,3-3 2-15,4-3-4 0,1-1 0 16,-2-5 0-16,2 2 4 0,-3-4 0 15,0 2 1-15,0-3 3 0,-4-3-2 16,-2 2-3-16,2-3-1 0,-6 0 0 16,-1-3 2-16,-4-1 0 0,-4-1 1 0,-7-2-2 15,-7-2 1-15,-5-1-1 0,-9-2-2 16,-9-1 0-16,-9-2 3 0,-6 0 5 16,-9-1 3-16,-6-1-2 0,-7 3-2 15,-5-4 3-15,-4-1-4 0,-5-1-2 16,-4-1-1-16,-3 1-3 0,-5-4 1 15,-9 3 0-15,-3-3-1 0,-6 0 0 16,-6 3 0-16,-5-2 1 16,-4 2-1-16,-5 2 1 0,-3 0-1 15,-3-1 1-15,-3 2 1 0,-2 1-3 0,-4 0 1 16,0-1 1-16,-4 2-1 0,-1 1 1 16,1 0-2-16,-3 1-1 0,2 0-4 15,-1 3 3-15,-3-2 2 16,-3 3 2-16,-4-2-1 0,2 2-1 0,-6 1 2 15,4 1-1-15,-3 1 2 0,-2-1 0 16,1 2-2-16,2 3 1 0,-4-1-2 16,3 4-2-16,-1-2 2 0,0 2 4 15,-2 2-1-15,0 0 0 0,5 1 0 16,-4 2 0-16,4 0-1 0,0 1 2 0,0 3-2 16,3 2-2-16,1 4-2 0,-2 1 2 15,3 2 1-15,0 1 0 0,0 0 2 16,-1 3 0-16,2 2 0 0,3 0-2 15,3 3 1-15,2 1 1 0,0 2-2 16,2 2 0-16,5 0-1 0,2 1-1 16,2 2-1-16,0-2 2 0,1 4 0 15,3-1-1-15,-3 0 1 0,4 5 0 16,-1-4 2-16,1 4-1 0,1-1-1 16,6-2 1-16,3 3 3 0,4-2 0 15,3 2 0-15,2 0 0 16,2 2-1-16,3-2-1 0,1 3-1 0,-2 0 1 0,4 2 0 15,-3-2-1-15,2 5 0 0,0-1 0 16,0 0-1-16,2 3-1 0,0 1 1 16,0 0 1-16,3 1 0 0,2-2 0 15,2-1 0-15,3 1 0 0,1 0 3 16,2-3 1-16,2 3 1 0,0 0-1 16,2-2-1-16,0 2 1 0,0-1 0 15,0 1-1-15,0-3-1 0,2 0 1 16,0 2-2-16,0-2 1 0,0 1-2 15,0 1 1-15,1 1-1 0,0 0 0 16,1-2 1-16,4 1 0 0,-3-3-1 16,3 0 1-16,-1-1-1 0,4 0 2 15,-2-2-1-15,0 0 0 0,1-2 0 16,1 1-1-16,0 0 0 0,1 0 1 16,-1-3-2-16,3 3 4 0,1-3-4 15,-1 2 0-15,1-3 0 0,1 2 0 0,1-1 0 16,0 1 0-16,1-2 0 0,1 0 0 15,-1-1 0-15,1 0 0 16,0 0 0-16,0 2 0 0,1-1 0 0,1-1 0 16,2 1-9-16,4-2-35 0,1-8-43 15,2-10-72-15,-5-8-200 0</inkml:trace>
  <inkml:trace contextRef="#ctx0" brushRef="#br0" timeOffset="85351.6119">14422 7281 57 0,'0'0'25'16,"0"0"134"-16,0 0-49 0,0 0-44 15,0 0 6-15,0 0-20 0,0 0 2 16,0 0-17-16,-28-34-6 0,28 28-4 0,0 1-4 16,5 0-4-16,1-2-3 0,6 3-1 15,3-2-1-15,4 1 4 0,5 4-6 16,2 1-1-16,3 1-1 0,0 7-1 16,-2-3 0-16,-1 6-3 0,-6-3-2 15,-1 4-2-15,-7 2-1 0,-3-3 0 16,-3 5 0-16,-6 1 1 0,-1 1-2 15,-8 4 0-15,-2 1 0 16,-1-1-5-16,-4-1-10 0,1-2-6 0,-2-1 6 16,3-5 4-16,1-2 5 15,3-4 6-15,1-4 0 0,3-3 0 0,-1 0 2 16,5-2-1-16,-2-4 2 0,3-3 3 16,1-1 6-16,0-3-1 0,5 0-3 15,3-2-1-15,3 2-4 0,2-3 0 16,3 3 1-16,2-2-3 0,3 0 2 15,1 0 1-15,-2 2 2 0,4-1 1 0,-1-1 4 16,-3 2 0-16,1 1-1 16,-1-1-3-16,-3 1 0 0,-2 2 0 15,-4 0-2-15,-1 4-3 0,-5 0 1 16,-1 4-1-16,-2 1 0 0,-2-1 1 16,0 2-3-16,0 0 3 0,0 0-1 15,0 0-1-15,0-1 2 0,0 1-2 0,-2-1 0 16,0 1 0-16,-3 0 0 0,0 0-1 15,-2 0 0-15,-2 0 0 0,-2 4 0 16,0-1 1-16,-2 5-1 0,-1 0-1 16,1 2 1-16,-1 5 0 0,2 2 0 15,0 1-1-15,0 4 1 0,2 2 0 16,4 1 0-16,3 1-1 0,1 1 0 16,2 0 0-16,3-4 0 0,5 0 1 15,5-6 0-15,3-1 0 0,3-4-1 16,1-3 1-16,5-4 1 0,0 0 0 15,0-5-1-15,2 0 1 0,-2 0 0 0,-3-3 1 16,-5 0 1-16,-3-1 1 0,-5 2-2 16,-5-1 0-16,-1 2-1 15,-3 0 0-15,0 0 0 0,0 0 1 16,-3 0-2-16,-2-1 1 0,-1-1-1 16,-2 1-9-16,3 0-9 0,-2-2-14 0,4 0-15 15,1-3-31-15,0-3-37 0,1-2-85 16,0-1-272-16</inkml:trace>
  <inkml:trace contextRef="#ctx0" brushRef="#br0" timeOffset="92957.3355">8543 6590 124 0,'0'0'181'0,"0"0"-153"0,0 0-9 16,0 0 11-16,0 0 0 15,0 0-12-15,0 0-7 0,-53-22 1 16,41 19 2-16,-1 0 7 0,-1 0 4 16,3 0 3-16,-2 0 8 0,-1 0-15 15,1 2-2-15,-1-1 0 0,2 2-5 0,-3 0-4 16,0 0-1-16,-3 3-3 15,0 0-1-15,-2 4 0 0,2 1-1 0,-4 2 1 16,2 2-1-16,2 2-1 0,0-2-1 16,1 1 4-16,4 2-1 0,1 0 0 15,0-1-1-15,4 1 0 16,-2 3 2-16,0-2-1 0,1 1 1 16,1 3 3-16,-3-1-3 0,3 2 1 15,1 2-1-15,-2 1 0 0,3 0 0 0,1 1 2 16,-1-2-5-16,3 4 2 0,0-4 0 15,2 3 0-15,0-2 1 0,1 2 1 16,0 0 0-16,0-3 0 0,0-1-2 16,0 2 1-16,2-4-1 0,2 3 1 15,0-3-4-15,1 2 0 0,-1-1 3 16,0 0-3-16,4-1 0 0,-3-2 1 0,3 2 1 16,0-4-1-1,2 0-2-15,0-1 4 0,1-4 2 0,1 2-4 16,-2-1 0-16,4-3 3 0,1 1-3 15,2-3 0-15,1 0 1 0,-1 1 3 0,0 0-5 16,3-3 3-16,-1-2-2 16,0 0 0-16,0-2 0 0,1-1 0 15,1 0-2-15,3-1 2 0,1-7-2 0,1 0 2 16,-2-3-2-16,3 2 1 0,-1-4 1 16,1 1-1-16,-2-3-1 0,-2 1 2 15,0 1-1-15,-4-1 0 0,-1 0 0 16,-4 2 0-16,-1-3-1 0,0 2-1 15,-1-2 2-15,-1-3-1 0,-1-2 0 16,0-2-1-16,0 0 0 0,-1-3 0 16,-2-2 0-16,-1 0 1 0,-2 0 2 15,1-1 2-15,-4 1 0 0,-1-1 0 16,0 2 0-16,-3-2 0 0,-2 1-2 16,-1-2 1-16,0-1-2 0,-1-2 0 15,-4 0 0-15,2-2 0 0,0 2 1 16,-3 2-3-16,1 1 0 0,-3 5 0 0,-1 0 0 15,-3 4 0-15,-3 2 0 16,-3 2 0-16,-3 5 0 0,-1 2 0 16,-3 3 0-16,2 2 0 0,2 0 0 15,5 4 0-15,1 0 0 0,5 0 0 0,2 4 0 16,0 4-10-16,2 7-27 16,0 3-25-16,-6-1-42 0,-2-1-86 0,-3-4-401 15</inkml:trace>
  <inkml:trace contextRef="#ctx0" brushRef="#br0" timeOffset="98563.1677">14749 6989 100 0,'0'0'30'15,"0"0"26"-15,0 0-4 0,0 0-19 0,0 0 4 16,0 0 3-16,-34-53-4 0,22 46 3 16,-4-1-3-16,3 2-9 0,-4 0 0 15,1 0-5-15,-1 2 4 0,-3 2-6 16,7 2-3-16,-5 0-3 0,3 0 1 15,-2 2-3-15,1 2-5 0,-2 0-2 16,-2 3 0-16,2 2-1 0,-4 2-1 16,-1 0-1-16,2 3 0 0,-2-3 1 15,3 4-1-15,-1 0 3 0,4 0-1 16,1 4 2-16,2-4-3 0,2 2 2 16,-2 2-1-16,4-3 0 0,3 3 2 15,0-4-2-15,3 2-1 0,1 1 1 16,1 0-1-16,2 3 0 0,-1 0 2 15,1 2-2-15,0 1 1 0,2-2 2 16,1 1-1-16,-1-3-1 0,2 4 2 16,0-2-3-16,-2-1 3 0,1 3 0 0,0-1 0 15,-1-3-2-15,3 0 2 0,-1 1-1 16,2-2-2-16,0 1-1 0,-1-1 1 16,1 0-1-16,0-2 1 0,0 3-1 15,2-2-1-15,-2 0 4 0,1 0 0 16,2-1-1-16,2-3 1 0,0-1 0 15,2 0-2-15,1-4-1 0,1-2 2 16,1 1-2-16,-2 0 0 0,4-2 1 16,-3-1-1-16,1-1-1 0,-3-1 1 15,2-1 0-15,-1 0 1 0,1-1-1 16,0-1-1-16,0 0 0 0,0 0 1 16,3-1-1-16,-2-3 0 0,-1 1-1 15,-1-1 0-15,0-1 0 0,1 0 1 16,-1 0 0-16,1-2-1 0,0 1 0 15,-1-2 1-15,0-1-1 0,-1-2 0 16,2 3 0-16,-1-3 1 0,-1 3 0 0,2-1-1 16,-5-1 0-16,2 5 0 15,-2-3 0-15,-2 0 0 0,0 2 1 0,-1-3-1 16,-1 1 0-16,0 0 2 0,-2-1-2 16,2 0 0-16,0-2 0 15,-1 0 0-15,0 0 0 0,1-2 0 0,0-1 1 16,3-1-1-16,-1-1 0 0,0 0 0 15,1-2 0-15,1 1-1 0,-4-2 1 16,1 3 0-16,-1-2 0 0,0 0 1 16,-2 1-1-16,-2 0 1 0,1-1-1 15,-3 1 1-15,2-2-1 0,-1-2 0 16,0 1 4-16,-1-4 4 0,0 1 1 16,0-4-1-16,0 1-2 0,-1 1 0 15,-1 3 1-15,0-1-2 0,-2 1 0 0,-3 1 0 16,1 2 0-16,-2 0-1 15,-2 1 1-15,-4 1-4 0,-1-3 2 16,-3 4-3-16,-3 0 1 0,-2 0-1 0,-4 5 0 16,-2 1-1-16,-4 0-1 0,-3 4-5 15,-2-1-33-15,2 2-20 16,-2-4-62-16,-3-3-63 0,7 0-257 16</inkml:trace>
  <inkml:trace contextRef="#ctx0" brushRef="#br0" timeOffset="99627.7631">13856 4827 116 0,'0'0'53'16,"0"0"65"-16,0 0-65 15,0 0-5-15,-53 8 6 0,37-6-9 0,-1 2-19 16,-4-1-11-16,0 2-1 0,0 1 5 15,-2 2-1-15,1-1-2 0,1 5 2 16,1-2-4-16,1 3-2 0,-1 2 1 16,6 1 5-16,-1 0-5 15,1 3 1-15,1 3-3 0,3 1-1 16,0 3-1-16,-3 2 0 0,5 2-1 16,-1 1 1-16,-1 0 0 0,2 1 0 15,2-1-2-15,1-1-2 0,4 1 4 0,1 0-5 16,5 0 3-16,1-2-1 0,3 3 0 15,-2-1-1-15,4 0 1 0,-2 0 2 16,2-4 0-16,2 1-1 0,-3 0 2 0,4-2-3 16,0-1 1-16,-1-2 0 15,0-2-3-15,0-1-1 0,2 0 3 16,1-1-5-16,1-3 1 0,2 0 1 0,0-5-1 16,0 0 1-16,3-4 2 0,-3-3 1 15,2 0-2-15,2-3-1 0,-4-1 1 16,2 0-4-16,-3-6 3 0,4 0 1 15,-3-3-3-15,-1-2 2 0,0 0-2 16,2-3 0-16,-2 0 0 16,0-3-1-16,2-2 1 0,-2 1-1 15,0-3 2-15,-3 3-1 0,0-5 1 16,-3 1 0-16,1 1 1 0,1-1-1 0,-2 0 1 16,-1-1 0-16,2-3-1 0,0 0 0 15,-2-3-2-15,-1 0 0 0,0-2 3 16,0-1 1-16,-2 1 5 0,-2-1-4 15,-1 1 3-15,2 2-5 0,-5-2 0 0,1 1 2 16,-1 3-2-16,-2-1 3 16,0 5-1-16,-2-4 0 15,-4 6-2-15,-5-1-3 0,-2 4 0 0,-4-1 0 16,0 3 0-16,-6 1 0 0,-4-1 0 0,0 3 0 16,-4 0 0-16,0 2 0 15,-1 1 0-15,1 4 0 0,-2 2 0 16,1 2 0-16,-1 2 0 0,0 6 0 15,0 4-33-15,1 1-30 0,-2-4-60 0,3-7-152 16</inkml:trace>
  <inkml:trace contextRef="#ctx0" brushRef="#br0" timeOffset="107542.9942">6183 5210 151 0,'0'0'11'0,"0"0"53"0,0 0-31 15,0 0-5-15,0-58 5 16,0 49 14-16,0 3 1 0,0 3-20 0,-1 1-9 16,1 1 0-16,-1 1 13 15,-1-2 13-15,2 2-12 0,-2 0-17 0,2 5-3 16,-4 7-5-16,1 6-2 0,-1 13-1 16,1 5 3-16,-5 7 6 0,2 6-1 15,-4 5-4-15,2 3 4 0,-5 3 0 16,0 3 1-16,2 0-2 0,-2-5 0 0,0-6-6 15,3-10-3-15,0-9 1 16,2-10 1-16,2-5 8 0,4-9 5 16,0-4-1-16,1-3-8 0,0-2-2 15,0 1-1-15,-1-1-2 0,-3-2 2 16,1-5-1-16,-2-2-5 0,-3-2 0 16,3-2-29-16,-5 1 0 0,5 0-3 15,-5-4 7-15,2-1 10 0,2-5 11 16,2-4 4-16,-1-1-1 0,3 4 1 0,3 4 0 15,0 1 1-15,5 7-1 0,1 6 3 16,-3 3-1-16,3 4 0 0,2 9 1 16,-2 7 3-16,2 6 7 0,-4 5 1 15,-1 1-2-15,-1 3 2 0,1 0-2 16,0-4-4-16,0-2-1 0,0-3-1 0,3-5-2 16,3-6 4-16,0-6 1 15,4-7 5-15,8-3 3 0,5-11 4 16,7-8 1-16,9-5 0 0,-3-3-7 15,1-2-4-15,-3 3-1 0,-8-1-5 16,0 2-3-16,-6 0-2 0,-2 0 0 16,-3 5 0-16,-5 0 0 0,-1 6-9 15,3 1-46-15,0-3-67 0,5 0-82 16,2-1-360-16</inkml:trace>
  <inkml:trace contextRef="#ctx0" brushRef="#br0" timeOffset="115997.9645">27347 13904 149 0,'0'0'7'0,"0"0"167"0,0 0-117 15,0 0 7-15,0 0-1 0,0 0-6 16,0 0-17-16,0 0-9 0,-35-9 3 16,34 9-11-16,1 0-2 0,0 0-6 15,1 0 4-15,5 2 1 0,3-1 2 0,7 1 0 16,5-1 4-16,5-1-1 0,6 0-5 15,1 0-5-15,4 0 2 0,-3-1-3 16,-1-1-2-16,-2 0-6 0,-4 0 2 16,-5 0-1-16,-1-1-1 0,-5 2-3 15,-5-1 0-15,-6 2 2 16,-2 0-2-16,-2 0-1 0,-1 0 0 0,0 0-1 16,0 0-1-16,0 0 1 0,0 0-1 15,0 0 1-15,-2-3-1 0,0 2-4 16,-1-1-14-16,0 1-16 0,-2 1-22 15,-1 0-37-15,-2 0-51 0,1 0-118 16</inkml:trace>
  <inkml:trace contextRef="#ctx0" brushRef="#br0" timeOffset="116399.6743">27253 14089 346 0,'0'0'136'16,"0"0"-78"-16,0 0-1 0,-56 47 13 15,48-38-24-15,1-1-15 0,5-2-12 16,-1-2 25-16,3-1-23 16,0 1-9-16,5-1 8 0,6 0 0 0,6-1-2 15,7-1-2-15,5-1 1 0,4 0-2 16,6-3-4-16,0-1-4 0,1 1 2 15,1-2-3-15,-3 1-2 16,-2 2-2-16,-4-1 3 0,-3 1 0 0,-4 0-1 16,-6 1-1-16,-3-2 3 0,-6 3 3 15,-4 0-3-15,-3-2-6 0,-2 2 0 0,-1-1 0 16,0 0 0-16,0 1 0 0,0 0 0 16,0-2 0-16,0 2 0 0,0-2 0 15,-1 0 0-15,-2-1 0 0,-2-1 0 16,0 2 0-16,0 0 0 0,-4-1 0 15,0 0 0-15,-1 1 0 0,0 2 0 16,-3-2-53-16,1 2-26 0,-5-3-85 16,2-4-182-16</inkml:trace>
  <inkml:trace contextRef="#ctx0" brushRef="#br0" timeOffset="120259.6707">28221 13783 221 0,'0'0'261'0,"0"0"-242"0,0 0-2 15,13-56 42-15,-13 50 1 0,0 3-12 16,0 0-13-16,0 0-6 0,0 0 1 15,0 3-2-15,0 0-2 16,0 0-9-16,0 6-6 0,0 7-6 0,0 9-1 16,0 8 0-16,0 9 10 0,-1 3 2 15,-2 4-6-15,-4 2-5 0,1 0 0 16,-1-3-4-16,-1-3 2 0,2-6-2 16,-6-8 1-16,5-5 0 0,1-5-2 15,1-8 0-15,2-2 0 0,2-3 2 0,1-3-2 16,0-2-14-16,0 0-14 0,5-7-10 15,-1-3-30-15,5-1-26 0,-2-5-59 16,2 0-108-16</inkml:trace>
  <inkml:trace contextRef="#ctx0" brushRef="#br0" timeOffset="120571.6325">28188 13766 255 0,'0'0'129'0,"13"-51"-96"0,-4 41 9 15,1 1 40-15,4-2-10 0,4 4-27 16,5-1-4-16,2 0-17 0,5 1 3 16,1 0 19-16,0 5-19 0,-1 2-14 15,-4 4-1-15,-5 4 2 0,-3 4-5 16,-4 3-6-16,-3 5 0 0,-7 0 0 16,-4 3-3-16,-1 4 1 0,-10-2-1 15,-7 0 1-15,-3-2-1 0,0-3 0 16,-7-2 0-16,0-7 0 0,1-4 0 0,0-4-1 15,1-2 1-15,3-1 2 0,5-1-2 16,-2-5 1-16,3-1-1 0,3-1 2 16,2-2-2-16,5 2 0 15,-3-1 2-15,6 2-2 0,1 1-1 16,0 1-25-16,3 2-24 0,3 1-43 0,7-4-71 16,2 3-172-16</inkml:trace>
  <inkml:trace contextRef="#ctx0" brushRef="#br0" timeOffset="121331.3122">28381 14077 190 0,'0'0'81'0,"0"0"-25"0,0 0 11 15,-9-57 7-15,11 44-13 0,6 1-5 0,2 3-20 16,1 0-9-16,4 5-1 0,0 2-1 15,3 2 0-15,0 9-8 16,2 6 2-16,2 5 0 0,-4 6 1 0,-1 4-6 16,-3 3-2-16,-6 0-4 15,-4 1-5-15,-4-3-2 0,-3-3 0 16,-5-1 0-16,-4-2-1 0,0-4 0 16,1-4 0-16,0-6 1 0,4-6-1 0,3-4 1 15,0-1 0-15,3-7 0 0,1-8 5 16,0-5-4-16,6-4 0 0,4 0 8 15,3-2 2-15,0-1-4 0,2-4 3 16,2-2 1-16,0-1-1 0,2-5-2 16,0 1-1-16,0 2-4 0,5 5-4 15,1 4-1-15,0 3 1 0,2 3 2 16,3 5-2-16,0 4-5 0,2 4-30 16,-1 3-42-16,6 2-48 0,-2 0-86 15,-2 0-196-15</inkml:trace>
  <inkml:trace contextRef="#ctx0" brushRef="#br0" timeOffset="121705.0471">29434 13637 436 0,'0'0'12'0,"0"0"2"0,0 0 53 0,0 0 19 15,-2-50-41-15,-7 50-22 16,-6 2-11-16,-6 4-6 0,-5 7-4 15,0 4 5-15,-1 3-2 0,-5 7 1 16,0 5-3-16,0 5 2 0,-3 7 2 16,0 7 3-16,-1 6 4 0,-5 3-1 15,4 5-3-15,1 3-3 0,5-4-5 16,11-1 1-16,5-3-1 16,14-4-2-16,4-6 2 0,14-7-2 0,9-2 0 15,9-9-1-15,3-2 1 0,8-5 0 0,-3-7 0 16,1-4 1-16,0-5-1 15,-5-2 2-15,-5-4-1 0,-3-3 0 0,-6 0 0 16,-7 0 1-16,-8 0 1 0,-4-4-2 16,-4-1 4-16,-2 0 5 0,-4-1 2 15,-3-2-7-15,-1 1-5 0,-3-1 0 16,-4 2-3-16,-2-1-29 0,-3 2-35 16,-6-2-40-16,0 1-139 0</inkml:trace>
  <inkml:trace contextRef="#ctx0" brushRef="#br0" timeOffset="122220.2069">25458 14918 183 0,'0'0'117'16,"-55"-21"-84"-16,31 17 14 0,3-1 20 15,4 3-22-15,4 2-9 0,4 0 7 16,3 0-11-16,4 0-6 0,2 1-5 16,0 3 1-16,2 5-7 0,8 0-2 15,7 2 14-15,7 1 6 16,9 0 1-16,8-2-3 0,5-1-5 0,4-6-3 15,5 0-5-15,1-2 0 0,5-1-4 16,1-4-3-16,1-2 0 0,-1 0 0 16,0-3-4-16,-8 1 1 0,-7-2-4 15,-12 2-4-15,-12 2-2 0,-13 1 2 0,-6 1 1 16,-4-2-1-16,-11 1-1 0,-4 0-16 16,-8 1-25-16,-4 1-30 0,-6 3-28 15,-1 0-6-15,-3 0-48 0,2 0-75 16</inkml:trace>
  <inkml:trace contextRef="#ctx0" brushRef="#br0" timeOffset="122487.3778">25393 14959 103 0,'0'0'240'0,"0"0"-230"0,0 0 31 16,0 0 46-16,0 0-33 0,0 0-10 15,0 0-8-15,0 0 1 16,0 0 6-16,38 36-3 0,-5-34 4 15,6-1-5-15,3-1-11 0,7 0-3 0,6 0-1 16,0 0-4-16,0-1-7 0,3-2 0 16,-1 2 0-16,-5 0-2 0,-5 0-5 15,-7 1-3-15,-11 0-3 0,-11 0 0 0,-6 0-2 16,-9 0 2-16,-3 0 0 16,0 0 0-16,-7 0-3 0,-4 0-13 15,-5 0-11-15,-7 0-17 0,-3-1-28 0,1 0-19 16,-6-1-20-16,-1 1-86 0,1-3-103 15</inkml:trace>
  <inkml:trace contextRef="#ctx0" brushRef="#br0" timeOffset="123218.8423">29561 13898 424 0,'0'0'16'0,"0"0"20"0,0 0 19 15,0 0 23-15,0 0-36 0,0 0-8 16,0 0-13-16,19-16-7 16,-4 28 1-16,3 3 13 0,3 8 1 15,-1 2-9-15,0 2-1 0,2 3 2 16,2-1-7-16,-2 2-6 0,-1 1 0 0,4-1-1 15,-7-2-4-15,0-2-3 0,0-1 3 16,-3-4-1-16,-1-2 0 16,-1-2-2-16,-7-4 0 0,0-2 0 0,-2-3 2 15,-3-3-2-15,-1-3-1 0,0-2 1 16,-3-1-9-16,-5 0-13 0,2-6-9 16,-4-4-21-16,3-2-21 15,-3-2-31-15,4-2-73 0,0-2-62 0</inkml:trace>
  <inkml:trace contextRef="#ctx0" brushRef="#br0" timeOffset="123507.2716">29879 13857 367 0,'0'0'32'0,"0"0"6"16,0 0 31-16,0 0 2 0,0 0-30 15,0 0-8-15,0 0-6 0,0 0-16 16,3 7 2-16,-20 24 0 15,-9 6 0-15,-3 3-1 0,-4 1-2 0,-4 2-3 16,0-1-2-16,-3 1-3 0,3-2 2 16,1-3 0-16,3-1-2 0,1-2 0 15,1-2 2-15,4-3 3 0,1-4-2 16,4-4 1-16,6-1 3 0,3-8 4 16,6-2-6-16,3-4-5 0,3-2 1 15,1-3-2-15,0-2 0 0,1 0 0 16,6-6 0-16,1-5-1 0,7-1-15 15,4-3-35-15,3-2-24 0,2-2-81 0,1 1-162 16</inkml:trace>
  <inkml:trace contextRef="#ctx0" brushRef="#br0" timeOffset="124240.0085">30737 13789 193 0,'0'0'134'15,"0"0"-98"-15,51-61 9 0,-41 52 30 16,-4 5-21-16,-2 2-10 0,-3 0-12 16,-1 2-7-16,0 0 3 0,-1 3-10 15,-7 7-9-15,-3 7-5 0,-7 5 3 16,-5 5-2-16,-2 1 0 0,-4 4-2 0,-3-2-1 16,-1 4-2-16,-4 0 0 15,2 0 0-15,0-3 0 0,2-1 0 16,6-4 1-16,1-2 0 15,8-6-1-15,5-4 0 0,7-6 2 0,2-2-1 16,1-5-1-16,3-1 0 0,0 0 0 16,0 0 14-16,3-2 10 0,3-3-3 0,4 1-6 15,-2 1-4-15,3 0-3 0,-4 3 0 16,6 0-3-16,-3 0 2 0,-1 6-3 16,6 1 0-16,0 1 0 0,0 1 1 15,3 2-3-15,0 0 0 0,1 1 0 16,4-1 1-16,0 0-2 0,1 1 1 15,2-1 0-15,-4-2 3 0,4 0-4 16,-6-1 3-16,0 2-2 0,-5-3 3 16,0 0-3-16,-3 0 2 0,-8-3-1 15,-1 1-2-15,-2-3 0 0,-1 0 0 0,0-2 0 16,0 1 0-16,-2 1 0 0,-3-2 0 16,-4 0 1-16,1 2 0 15,-3-2-2-15,5 0-1 0,-3-2-3 0,3-2-23 16,4-1-31-16,2-4-28 0,1-3-49 15,5-3-181-15</inkml:trace>
  <inkml:trace contextRef="#ctx0" brushRef="#br0" timeOffset="125159.2841">31195 13901 99 0,'0'0'282'0,"0"0"-243"16,0 0 3-16,16-53 27 0,-9 45 1 16,3 1-33-16,1 2-4 0,0 3-8 15,1 2-2-15,3 0-2 0,0 4 1 16,0 5-9-16,-2 2-1 0,-3 2 1 15,-1 3-6-15,-5 5-4 0,-4 1 0 16,-1 2-1-16,-10 0-2 0,-2 1 1 16,-5-2-2-16,-2 2 1 0,-2-4-6 15,1-1-13-15,2-3 0 0,1-4 7 16,8-2 6-16,0-6 4 0,6-1 2 16,3-2 0-16,1-2 2 0,0-2-2 15,2-7 6-15,4-3-3 0,7-4 1 0,5-2 4 16,2-2-1-16,6 1 2 15,-1-1-4-15,4 2 0 0,0-1 1 0,0 1 0 16,-1 0 1-16,-1 1 5 16,0 0 3-16,-4 1 1 0,-4-1 0 0,-5 5-3 15,-4-3-1-15,-4 5-5 0,-4-3-4 16,-2 8 1-16,0-2 1 0,-1 2-1 16,-2 1-4-16,-3 2 3 0,0 1-1 15,1 1-2-15,-5 0 2 0,1 5-3 16,-2 2 2-16,-1 5-2 0,0 5 1 15,1 2 0-15,-1 6 2 0,2 0-2 16,-1 2-3-16,1-1 3 16,3 0 0-16,5-3 0 0,2-2 0 0,2-2 0 15,7 0 0-15,4-3 0 0,6-2-1 16,5-3 1-16,4-2 0 0,2-3 0 16,3-3 0-16,-1-3 0 0,-2-3 2 0,-4-4-2 15,-6-1 0-15,-7 0 3 16,-4 1-2-16,-5 0 1 0,-4 1-2 0,0 2 2 15,-5-2 0-15,-5 1-2 16,-5-1-1-16,-6 5-7 0,-2-2-34 0,1 3-39 16,-3 0-47-16,2-1-129 0</inkml:trace>
  <inkml:trace contextRef="#ctx0" brushRef="#br0" timeOffset="125633.688">30403 14416 306 0,'0'0'82'0,"0"0"-27"0,0 0 8 0,0 0 8 15,0 0-23-15,0 0-13 0,0 0-7 16,15-37-7-16,-4 40-3 0,0 4 3 16,7 2 1-16,-1 2 2 0,1 3-1 15,0 0-1-15,2 1-7 0,-1 1-1 16,1-3 1-16,0 1-4 0,1 0-4 16,-3-4 0-16,-5 0-3 0,-5-5-3 15,-2 0 1-15,0-2-2 16,-4-2 1-16,-1 0-1 0,-1-1 1 0,0 0-1 15,0-2 0-15,0-4-22 0,-2-5-25 16,0-2-42-16,2-5-60 0,0-3-234 16</inkml:trace>
  <inkml:trace contextRef="#ctx0" brushRef="#br0" timeOffset="126158.7067">31558 13579 198 0,'0'0'133'0,"0"0"-90"0,0-61-11 16,3 51 25-16,0 4 8 0,4 2-10 16,1 0-25-16,8 3-6 0,1 1-3 15,11 5 0-15,2 9-6 16,2 4-4-16,6 9 7 0,-5 3-2 0,1 8-4 15,-3 3 4-15,-8 5 0 0,-3 2 1 16,-5 4-1-16,-4 2-2 0,-3 1-1 16,-6 1-6-16,-2 1-6 15,0-1 0-15,-8-1-1 0,-5-2 0 0,-6-3 0 16,-4-2 0-16,-5-5 1 16,-4-2 0-16,-1-6 0 0,0-3 0 0,0-2 1 15,2-7-1-15,5-1 13 0,2-6-3 16,6-2 1-16,8-5-5 0,1-4-2 15,6-1-2-15,3-4-3 0,0 0 2 16,0 0-1-16,0 0 1 0,0-5-2 16,0-3-10-16,0-4-21 0,2-1-29 0,-2-6-50 15,0 0-165-15</inkml:trace>
  <inkml:trace contextRef="#ctx0" brushRef="#br0" timeOffset="128410.2141">26603 13690 225 0,'0'0'163'0,"0"0"-72"0,0 0-65 15,0 0 24-15,0 0 13 0,-20-54-23 16,16 48-8-16,-3 2-9 0,1 0-2 16,-4 1 12-16,0 2-11 0,-3 1-9 15,-2 0 0-15,0 2 1 0,-5 5-3 16,1 2 1-16,-1 5 3 0,-1-2-2 0,2 3-4 16,0 4-2-16,0-1 1 0,-1 3-1 15,1 1-5-15,2 0 1 0,1 4 2 16,1-1 1-16,4 7-2 0,1 0 2 15,5 0 0-15,2-1-1 16,3-1-1-16,0-1 1 0,3 1 0 16,3-1 2-16,1-3-2 0,-1-2 2 15,0-4-1-15,0-1 2 0,4 3-5 0,-4-5 3 16,1 3 0-16,1-2-5 16,1-2 3-16,0-2-1 0,1-1 2 0,4 0-5 15,-1-2 0-15,3 1 0 0,-1-1 0 16,0-3 0-16,0-1 0 0,-1 0 0 15,-3 1 0-15,4-5 0 0,-4-1 0 0,2-2 0 16,-1 0 0-16,3 0 0 16,0-5 0-16,0-1 0 0,3 1 0 15,-2-5 0-15,4 2 0 0,-1-4 0 0,-2 0 0 16,1 2 0-16,-2-4 0 0,1 1 0 16,0-4 0-16,2 1 0 15,-2 1 0-15,0-6 0 0,0 6 0 0,-3-2 0 16,0-2 0-16,-1 4 0 0,-3-5 0 15,0 2 0-15,-2 2 0 0,-1-3 0 16,0 1 0-16,0-4 0 0,2 1 0 16,-2-1 0-16,1-3 0 15,2 2 0-15,-2-2 0 0,-1 4 0 0,-1 3 0 16,-6 3 0-16,0 3 0 0,-2-3 0 16,-4 0 0-16,-2-1 0 0,-5 0 0 15,-3 3 0-15,-2 0 0 0,-7 1 0 16,2 1 0-16,-4 3 0 0,-2 1 0 15,1 4 0-15,-3 0 0 0,3 1 0 0,0 2 0 16,-2 0 0-16,-2 5 0 0,2 5 0 16,-5 2-7-16,0 0-111 0,2-6-139 15</inkml:trace>
  <inkml:trace contextRef="#ctx0" brushRef="#br0" timeOffset="131758.347">26597 13857 166 0,'0'0'169'0,"0"0"-125"0,13-67 18 15,-13 52 7-15,0 3-4 0,-4 3-20 16,2 5-9-16,-1 2-1 0,0 2-8 0,-1 6-3 16,-3 4-6-16,1 6-2 0,2 9 8 15,-1 3 1-15,5 7-8 16,0 2 2-16,0 6-5 0,0 5-3 15,0 4-6-15,-1 10 0 0,-5 3-2 0,-4 7 1 16,3 4-3-16,-4-1 0 0,2 5 4 16,1-3-3-16,3-1 3 0,0-5 0 15,1-4 2-15,4-3-3 0,-1-6-1 16,1-5 4-16,0-9-2 0,5-11 1 16,2-6-1-16,-1-12 0 0,2-5 3 15,-4-6-5-15,-1-4-2 0,-3-1 1 16,0-7 2-16,0-1-4 0,-7-2 0 15,-3 0-4-15,-5 1-17 16,-1-2-19-16,-1 2-14 0,-2-1-14 16,2-1-3-16,1-4 0 0,0 2 8 0,4-2 1 15,-2-6 44-15,1-3 18 0,1-3 0 16,3 0 5-16,3 3 16 0,1 6 16 0,4 5-3 16,-1 9-6-16,2 5 3 0,0 10-8 15,2 11-15-15,3 10 3 0,-2 6 4 16,5 6 1-16,-4 2 2 0,0-4-5 15,4-1-4-15,-4-8-2 0,3-4 5 16,2-8 3-16,0-6 2 16,3-9 1-16,5-5 3 0,4-8-1 15,6-12 1-15,2-6-2 0,6-5-3 0,0-2-3 16,-5 0-5-16,-1-1-4 0,-6 1 3 16,-3 2-2-16,0-2-2 0,-5 3-2 15,-3 3 0-15,-6 4 2 0,-6 7-3 16,0 5-5-16,-9 6-17 0,-2 5-23 15,-1 0-25-15,-3 8-52 0,-1 2-60 16,1-1-141-16</inkml:trace>
  <inkml:trace contextRef="#ctx0" brushRef="#br0" timeOffset="132317.6718">26407 15816 324 0,'0'0'188'0,"3"-58"-161"0,-7 29 13 16,-3 2 25-16,-3 0-24 0,0 2-21 15,-6 1-2-15,2 6-1 0,-2 4 2 16,0 4 1-16,-1 10 0 0,-1 0 0 16,1 10-6-16,-2 9-4 0,-2 5 2 0,1 9-1 15,-1 10-4-15,3 8-2 0,-1 7-3 16,1 3-2-16,5-3 0 0,6-4 0 16,7-8 1-16,8-10 0 0,7-8-1 15,3-6-1-15,3-9 1 0,5-9-1 16,0-5-3-16,3-12 3 0,2-6 1 15,0-6 1-15,-4-3 0 0,-2-1-1 16,-6-3 0-16,-4 3 1 0,-4-1 0 16,-4 1-1-16,-1 0 4 0,0 4 8 15,0 7 3-15,-2 3 0 16,-1 9-4-16,-2 6 0 0,-1 3 2 0,1 15-8 16,-1 6-3-16,1 8 1 0,-1 5-3 15,1 0 5-15,1 1-2 0,0-4-2 16,4 0-1-16,4-5 0 0,4-6 2 0,5-4-2 15,6-9 2-15,9-9-1 16,7-6 1-16,7-14 7 0,8-7-4 0,5-3 7 16,3-8-1-16,1-1-11 0,-6-2 0 15,-3-2 0-15,-4-1 0 0,-5-4 0 16,0-2 0-16,-3-5-12 0,1-6-46 16,-6-11-64-16,-4 4-141 0</inkml:trace>
  <inkml:trace contextRef="#ctx0" brushRef="#br0" timeOffset="133248.399">31375 14059 161 0,'0'0'97'16,"0"0"10"-16,19-70-42 0,-16 44 3 15,-3-3-2-15,0 0-21 0,0-1-19 16,-5 2-3-16,-3 0-1 0,0 6-3 0,-6 3 0 16,2 4-6-16,2 5 0 0,-3 5 6 15,0 3-2-15,-2 3-4 0,-4 11-6 16,-1 7 1-16,-2 14 0 0,-2 7-4 16,0 10 3-16,-2 10 2 0,0 9-4 15,-1 2-4-15,2-3 3 0,9-3-2 16,7-12 1-16,4-4-3 0,5-6 1 15,1-8 0-15,6-6 0 0,2-7 0 16,0-8-2-16,6-7 2 0,2-7-2 16,5 0 2-16,3-14-1 0,2-4 3 15,-1-6-1-15,-3-3 0 0,0-2-2 16,-3-5 2-16,3-1-1 0,-1-6 0 16,0-4 0-16,3-5 5 0,-4-6 4 0,0 1-1 15,-1 5 2-15,-5 7 2 16,1 12-1-16,-5 10-7 0,-5 6 3 15,-2 10 0-15,-2 3 0 0,-2 3-3 16,0 11 1-16,0 11-6 0,-3 14 0 16,-5 8 0-16,0 5 0 0,-3 1 4 15,1 0-4-15,2-1 0 0,-1 0 0 0,4-3 2 16,5-2-2-16,6-8 1 0,12-8 0 16,14-9 0-16,13-15-1 0,9-5 1 15,14-13 5-15,7-9-3 0,4-4-3 16,-5-4 0-16,-3 1 1 0,-12 0-1 15,-9-2-39-15,-14-6-64 0,-11 0-127 16</inkml:trace>
  <inkml:trace contextRef="#ctx0" brushRef="#br0" timeOffset="145194.9494">31479 13323 175 0,'0'0'100'16,"-70"-53"-82"-16,37 33-5 0,-5 0 9 0,-2 0 1 15,1 3-2-15,-5-3-10 0,0 1-7 16,-4-1-1-16,-5-2 3 16,-1 4 1-16,0-3 0 0,-5 1-1 15,3 2-1-15,-4 1 6 0,3 3 0 16,-4 0-4-16,2 2-7 0,-1-1 1 0,-3 1 0 16,1 1 0-16,-1 2-1 0,-1-2 0 15,-1 1 2-15,1 2-2 0,1 1-3 16,-2-1 3-16,2 3 1 0,0 0 3 0,0 1 6 15,-1 4 6-15,-2-1-2 16,0 1-4-16,0 0-1 0,-1 0 1 0,-1 2 2 16,-1 2-8-16,1 1-2 15,2 2 0-15,5 1-2 0,-2 0-1 0,0 2 1 16,4 0 0-16,-4 3 2 16,2-2-2-16,5 2 0 0,0 1 1 15,2 0 1-15,6 3-1 0,1 0-1 16,3 3 4-16,0-1 2 0,6 4-2 0,-1-1 3 15,6 1-3-15,0 0 2 0,4 2-6 16,0 0 1-16,-1 0 2 0,4 0-3 16,0 1 1-16,1 0-1 0,2 2 0 15,0 0 2-15,0 1-2 0,2-1 1 16,0 1 4-16,1 0 0 0,0 0-2 16,-1-1 5-16,2-1-3 0,0 0 0 15,2 2-3-15,-3 1 3 0,6-2 0 16,-1 3-2-16,0 1 0 0,3-1 2 15,0 0 1-15,3-2 1 0,2 2-4 16,1-1 4-16,2 0 1 0,-1-1-2 0,1 2-5 16,1 0 2-16,0 1 2 15,1-2-2-15,1 0-3 0,-2 1 5 16,2-2-2-16,0 3-1 0,1-3 1 0,0 1 4 16,1 0-2-16,4 1-1 15,1-3 3-15,4 3-1 0,1-3 1 0,3 1-4 16,0 0 4-16,1-3 0 15,2-1 1-15,1-2-6 0,5 0 3 0,-2-1 1 16,0 0 0-16,3-1-5 0,0 0 4 16,0-1 1-16,-1 0-2 0,3-1-4 15,0-1 2-15,3-1 1 0,3 0 1 16,-2-4-3-16,6 1 3 0,0-1 1 16,3-2 0-16,4-1-1 0,-3 0 1 0,7 1 3 15,2-2-4-15,2 0-2 0,4 0 1 16,1 0-3-16,1 0 2 15,3 0-2-15,-2-2 2 0,6 0 0 16,-2 1-1-16,3-2 0 0,0 4 0 16,0-5 2-16,2 0-2 0,-1-2 0 15,1-2 2-15,3 1 1 0,2-2-1 16,2 0-3-16,3 0 1 0,-2-2-1 0,2 1 0 16,-5-1 0-16,2-1 1 15,-3 1 3-15,-2-1-4 0,0 0 1 0,1-5 2 16,1 3 2-16,-2-2-3 0,1-2 2 15,6 1-4-15,-4-3 1 0,7-2-1 16,-5 0 2-16,4-1 1 0,-2-2 1 16,-4 1-4-16,-3-1 3 0,-3-1 1 15,-3 0 0-15,-1-2-4 0,-5 1 2 16,4 0 2-16,-5-2-4 0,2 3 0 16,-5-1 0-16,1-2 2 0,-1-1-1 15,0-2 0-15,-2 0 0 0,0-2 3 16,-5 0 2-16,-1-3-2 0,-2 1 1 0,-3-1 0 15,3-2 0-15,-5 1-3 0,1-2 2 16,-1 2 0-16,-4-2 0 16,-1 0-4-16,-1 1 3 0,-3-2 1 15,-1-3 0-15,0 1-3 0,-4-2 5 0,-1 0 0 16,-2-1-5-16,-3-1 2 0,-1 1 0 16,-4-6 3-16,1 1-3 0,-7-3-1 15,-2 1 2-15,-4-3-2 0,-1 0-2 16,-7-3 0-16,-4 0 3 0,-10-3-3 15,-2 2 0-15,-7-1 0 0,-6 2 0 16,-6 2 0-16,-5-2 0 0,-4 2 0 16,-6 2 0-16,-5-1 0 0,-8 2 0 15,-8 1 0-15,-11 0 0 0,-12 2 0 16,-13 1-33-16,-12 0-18 0,2-1-35 16,-12-5-59-16,-2 0-189 0</inkml:trace>
  <inkml:trace contextRef="#ctx0" brushRef="#br0" timeOffset="153479.1935">29090 12867 44 0,'0'0'55'0,"-67"7"-43"0,35-4-11 16,1-1 13-16,0-2 34 0,3 0-19 16,2 0-8-16,-1 0-10 0,1 0 2 15,0 1 5-15,4-1-3 0,-2 3-1 16,2 0-3-16,0 1-4 15,-1 3 0-15,3 0-5 0,-1 1 2 16,-3 4 0-16,0 3-4 0,-3 1 1 16,1 1-1-16,-3 2 2 0,-1 2-2 0,1 1 0 15,0-1 0-15,1 2 0 0,-2-1 0 16,4 4 0-16,-1-4 2 0,-1 5 7 16,3-1-2-16,-3 1-1 0,1 0 0 15,1 2-4-15,-4 2 0 0,2-3 2 0,-1 0-1 16,1-2 2-16,1 0-4 15,4 1 0-15,0-1 1 0,1-2 2 16,3 2-2-16,1 0 1 0,2-2 3 16,3 1 6-16,0-1-5 0,5 1 3 15,0 0-4-15,3 1-2 0,1 1-3 0,-1 1 1 16,-1 1-2-16,2 0 2 0,-1-1-1 16,1-1-1-16,1-1 2 0,1-3-1 15,1 0-1-15,0 0 0 0,1-1 2 16,0-3 1-16,3 2 2 0,0 0 4 15,2 0 2-15,1 4-1 0,-2-3-1 16,3 3 0-16,-3 0-1 0,0 2-6 16,-1 0-2-16,-1-2 1 0,0 2 2 15,-1-4-3-15,2 1 1 0,-1-3 3 16,1-2-1-16,1 1 0 0,1-4-1 16,3 2 3-16,-3-3 0 0,3 1-3 15,0 2 2-15,0-3 1 0,1 3 0 16,2 0-1-16,-3 1-3 0,1 0 2 0,-3 0 0 15,3-2-3-15,-1 1 1 0,1-1 0 16,1-2 0-16,0 0 1 16,3-2-2-16,1-2 2 0,2 0 0 0,2-2-1 15,1-2 2-15,1 0 4 0,3 0-1 16,1 0-5-16,1 0 4 16,-1-1 1-16,5 2-1 0,-2 0-3 15,2-1 1-15,1 2 1 0,0 0-3 16,-2 0 1-16,4 0-1 0,-1 1-1 15,1-1 1-15,3-1 1 0,0 1-2 0,4-1 4 16,-1 0-1-16,5-3-2 0,-2 1 0 16,5 0 4-16,-3-1 0 0,1 1-4 15,1 2 2-15,-1-2 0 0,-1 2 0 16,3-3-2-16,-3 3 5 0,0-2 0 16,1 3-3-16,-2 2-1 0,0-5 2 15,1 2-1-15,-2-1 0 0,4-3-1 16,-5 1 1-16,3-2 2 0,-3-1-4 15,5 0 0-15,-4 0 1 0,5-1-2 16,-1-1 0-16,-1 0 0 0,-2 0 2 0,3 0 1 16,-3 0-2-16,2 0 0 0,-3 0 2 15,1 3-2-15,-2-1-1 0,3-1 0 16,-5-1 1-16,7 0-1 16,-5 0 0-16,3 0 0 0,3-1 2 0,-2-4-1 15,2 2-1-15,2 0 0 16,4-1 2-16,0 1-2 0,2-3-1 15,1 0-3-15,-2 0 4 0,4-1 0 0,-3 1-1 16,0 0 1-16,2 0 2 0,-2 1-2 16,-2 0 1-16,0 0-1 0,-1 0 1 15,-1 0-1-15,-2-1 1 0,2 1-1 16,-3-3 2-16,2 1-1 0,1 0 0 16,1-1-1-16,0 1 0 0,-1-1 0 0,-2-1 0 15,1 0 0-15,-2 0 2 0,-1-2 1 16,-2 0-2-16,-1-1 3 0,-4 0 1 15,-5 0-3-15,-2-1 0 0,-2 0 1 16,0 0 4-16,-1 0-2 0,-3 1-2 16,1 1 2-16,-2-4-1 0,1 1-4 15,0-4 1-15,-3 1 0 0,-3-1 0 16,0-3-1-16,2-1 0 16,-3 0 1-16,-1-1 0 0,0 1-1 0,0 0 0 15,1-3 2-15,-3 4-2 0,0-3 0 16,-1 3 0-16,0-3 1 0,-2 3-1 15,-1-1-3-15,-2-2 3 0,1 1 2 0,-2-1 2 16,1-2-2-16,-2 0 3 16,0-2-2-16,0 0 2 0,1-2-5 15,-2 3 2-15,0 1-1 0,-2-3 0 16,1 3 0-16,0 0-1 0,-4-1 1 16,-1 0 0-16,-1 3 0 0,-1-2 3 15,-3 3 3-15,-4 0 0 0,0 0-3 16,-2 1 3-16,-3-1 1 0,1-1-4 0,-1 2-1 15,-2-4 0-15,1 2 1 0,-2 0-1 16,0-1-2-16,-1 1 4 16,2 0-1-16,-3 0-1 0,0 2-1 15,0-3 3-15,-3 3-1 0,3-1-4 0,-3 1 0 16,1 0 0-16,1 0 2 0,-2-1 0 16,-1 1-2-16,-1-1 2 15,0 3 2-15,-1-2-4 0,0 2 1 0,-3 2 3 16,2-2-1-16,-1 1-2 0,-4-1 2 0,0 3 3 15,-2-1 0-15,-4 1-4 16,-1 3 1-16,-5-1 3 0,2 1-2 0,-6 0-3 16,0 2 3-16,-4-1 0 15,-3 1 0-15,-5 3-4 0,-4 0 3 16,-4 2 0-16,-2 1 0 0,-8 1-3 0,-1 2 0 16,-9 2-5-16,-4 1 5 15,-10 6-4-15,-13 3-10 0,-9 1-55 0,-20-6-93 16,-18-4-269-16</inkml:trace>
  <inkml:trace contextRef="#ctx0" brushRef="#br0" timeOffset="181414.5839">28498 3968 291 0,'0'0'45'0,"0"0"-36"16,0 0 9-16,0 0 42 0,0 0-17 15,0 0-20-15,0 0-7 0,0 0-7 16,-56-16-1-16,46 21-1 0,1 5 12 16,1 0-4-16,-4 5-9 0,1 1 2 15,0 6 2-15,-4 1 0 0,4 4-1 16,-2 0-2-16,1 7 1 0,-5 2-1 16,1 5-1-16,-3 4-1 0,1 5 3 15,-3 1-2-15,2 6-2 0,2 0 3 16,0 1-2-16,2 5-2 0,-3-1 0 0,3 0 0 15,0-1 2-15,1 2 0 0,2-3 3 16,0 3 0-16,1-1 4 0,-2 6-6 16,2 2-2-16,-1 1-1 0,1 3 2 15,3-2-2-15,-2 2 1 16,2-1 4-16,0 1 2 0,-2-3-4 0,1-1 2 16,2-3 1-16,0-1-2 0,0-2-3 15,-1 0-4-15,2-2 1 16,-1-1 0-16,-1-3 0 0,0-3-1 15,-2-6 2-15,3-5-1 0,-3-7 2 0,3-5-2 16,-3-7 15-16,3-5-5 0,-4-3-4 16,3-6 1-16,0-4-1 0,2-4 0 15,-5-3 0-15,1-2 8 0,-2-7 1 16,-3-3-2-16,2-4-8 0,-3-5 2 16,0 0-2-16,-1-3-3 0,1 2-2 0,-1-1-1 15,1 0 3-15,-2 2-3 0,0 2 0 16,3 6 0-16,1-2 1 0,4 8-1 15,1 3-1-15,-2 3 1 0,3 1-2 16,-2 0-2-16,3 0 2 0,1 1-4 16,1-1-12-16,3 0-15 0,2-1-26 15,-2-10-29-15,1-10-77 0,0-4-189 16</inkml:trace>
  <inkml:trace contextRef="#ctx0" brushRef="#br0" timeOffset="182819.0173">29750 4699 82 0,'0'0'43'0,"0"0"-43"15,0 0 73-15,0 0-20 0,19-58-15 16,-16 46-1-16,-3-1 5 0,0 0 1 15,0-1-7-15,0 2-10 0,0 2-7 16,-3 1 6-16,-4 3-6 0,2-1 6 0,1 3-9 16,-3 2-5-16,0-1-1 0,-4 3 1 15,2 0-6-15,-4 0-1 0,-3 6 1 16,0-1 1-16,-1 5 1 16,0 1-2-16,1 3 1 0,0 9 2 15,1 1 0-15,1 8 0 0,3 7 3 0,0 8 0 16,6 8-3-16,-4 3 0 0,6 9 0 15,0 3-2-15,-2 0-5 0,2 2 1 16,-1-7-2-16,2 1 2 0,-5-10-2 16,2-4 0-16,0-5 1 0,-3-6 1 15,0-2-1-15,-5-3 7 16,1-2 8-16,-4-2-1 0,0-7 0 0,-1-3 0 16,4-6 1-16,-1-4 4 0,0-2-9 15,2-4 2-15,2-4 1 0,-3-2-4 16,-2 0-1-16,-1-2-2 0,-1-7-2 15,0-2-2-15,-2 0-3 0,2-3 3 16,3 0-2-16,-2 0-1 0,4 0 0 16,3 2 0-16,-2-2 0 0,5-1-3 15,-1-1-24-15,4-3-4 0,3-1-21 0,0-5-24 16,7-3-35-16,4-4-64 16,2 4-164-16</inkml:trace>
  <inkml:trace contextRef="#ctx0" brushRef="#br0" timeOffset="183082.58">29201 5082 356 0,'0'0'83'15,"0"0"-35"-15,0 0-18 0,0 0 1 16,0 0-1-16,0 0 0 0,73 0-2 16,-51 4-3-16,6-1 1 0,1 0-4 0,-1-3-2 15,3 0-4-15,3 0 3 0,-1-4 1 16,2 1-2-16,-2-1-6 15,-2 0-1-15,-3 2-2 0,-11 0-2 0,-6 2-6 16,-8 0 1-16,-3 0 1 16,0 0-1-16,0 0 0 0,-1 0 2 15,-7-3 2-15,0 0-3 0,-5 0-3 0,1-1 0 16,0 0 0-16,1 1-25 0,1-1-34 16,4 1-33-16,-3-5-64 15,4-1-195-15</inkml:trace>
  <inkml:trace contextRef="#ctx0" brushRef="#br0" timeOffset="183599.5013">29615 5597 20 0,'0'0'464'0,"0"0"-413"0,-7-59-7 15,5 47 4-15,2 6 10 0,0-1-21 16,0 3-11-16,0 2-8 16,0 0-5-16,3 2-6 0,4 4-1 15,3 5-1-15,5 8-4 0,3 8 2 16,1 3 1-16,-1 7 2 0,0 2-3 0,0-2 2 15,-1-1-1-15,3 1 0 0,-5-3-2 16,2-3 1-16,-3-1 0 0,-4-4-2 16,3-3-1-16,-5-3 0 0,1-2 3 15,-2-6-3-15,-1-3 1 0,-3-3-1 16,-3-2 2-16,0-2-2 0,0 0 1 16,-2-3-1-16,-2-3-8 0,-4-4-38 15,3-3-32-15,-5-3-29 16,4-3-81-16,-1 1-76 0</inkml:trace>
  <inkml:trace contextRef="#ctx0" brushRef="#br0" timeOffset="183871.3792">29833 5500 327 0,'0'0'67'0,"0"0"-2"0,0 0 7 15,0 0-1-15,0 0-27 0,0 0-14 0,0 0-16 16,0 0-5-16,-36 35 3 15,27 0 5-15,0 3-1 0,1 4-8 0,-5 0-4 16,2-3 1-16,3 1 0 0,-6-3-2 16,3 0 0-16,-1-3-1 0,-2-2-2 15,-2 0 0-15,0-7 2 0,1 1 0 16,1-5-2-16,3-3 2 0,1-4-1 16,-1-5 1-16,6-3-2 0,2-4 1 15,1-2 0-15,2-2 3 0,-2-11-4 16,2-2-3-16,7-10-34 0,6-6-32 15,4-6-64-15,-2-2-139 0</inkml:trace>
  <inkml:trace contextRef="#ctx0" brushRef="#br0" timeOffset="184266.9">30188 4973 274 0,'0'0'79'16,"0"0"-27"-16,0 0 9 0,0 0 10 0,0 0-18 15,0 0-14-15,-2-53-8 16,-2 51-2-16,-3 2-1 0,0 0-9 15,-6 3-2-15,1 8-3 0,-5 4-3 0,-1 6 1 16,-3 9-1-16,4 4-2 0,1 8-3 16,1 4-1-16,3 6 1 0,1 1 0 15,1 4-2-15,5-2 2 16,1-5-1-16,2 0 0 0,1-8-4 16,2-3 3-16,6-7-3 0,1-3 1 15,4-4-1-15,1-7 0 0,2-4-1 16,0-3 1-16,2-8 0 0,0-3-1 0,1-2 0 15,1-7-5-15,-3-2-36 0,-1-4-33 16,-2-4-37-16,-4-2-93 0,0 1-125 16</inkml:trace>
  <inkml:trace contextRef="#ctx0" brushRef="#br0" timeOffset="184749.4447">30205 5226 241 0,'0'0'107'15,"0"0"-18"-15,10-53-25 16,-6 46 8-16,3 5-26 0,4 1-19 15,3 1-5-15,3 0 1 0,0 3-2 0,0 6 4 16,-2-2-2-16,-2 5-1 0,-6-1-2 16,0 2-7-16,-4 1-6 0,-2 2-3 15,-1 3 0-15,-6 0-1 0,-3 3-2 16,-6 2 0-16,-2 0 2 0,-2-1-2 16,-1-3-1-16,-1-2 0 15,5-3 0-15,7-5 1 0,1-2-1 0,7-5 0 16,1-2 2-16,0-1-2 0,2-1 0 15,4-7 2-15,3-6 3 0,6-3-4 16,5-4-1-16,1 1 2 0,-1-3 0 16,-3 7 0-16,0-2-2 0,-2 2 4 15,1 1 1-15,-3 1 0 0,0 0 0 16,-1 0 5-16,2 1 1 16,-3-4-3-16,-2 3-4 0,4-1 4 0,-7-1 2 0,1 3 0 15,-4 3 0-15,-3 2 1 0,0 3-1 16,0 1-3-16,-4 1 2 0,-2 3-2 15,1 0-1-15,-6 0-4 16,4 4-1-16,-5 5 0 0,2 5-1 16,-1 4 0-16,1 0 0 0,3 4 0 0,-3 4 0 15,5 4 0-15,4-1-2 0,0-1 2 16,1-1 0-16,1-2 0 0,1-3 0 16,6-3 2-16,0-5-2 0,3-3-1 15,-1-2 1-15,2-5-1 0,3-2-1 16,2-2-1-16,-1-6-9 0,3-2-25 15,-2-5-20-15,2-1-58 0,-3-8-54 16,-4 4-181-16</inkml:trace>
  <inkml:trace contextRef="#ctx0" brushRef="#br0" timeOffset="185083.9199">30572 4861 471 0,'0'0'62'0,"0"0"-6"15,0 0-2-15,0 0 2 0,0 0-20 16,51-20-12-16,-27 33 7 0,-2 3 2 16,4 8-5-16,-5 2-10 0,0 6-1 15,-3 3-1-15,-3 7-7 0,-1 2-1 16,-3 3-1-16,-7 4-2 0,-2 1-2 16,-2 2-2-16,-3 1-1 15,-7-5 2-15,-2 2-1 0,-3-4-1 0,-4-4 0 16,-4-2 2-16,2-5 0 0,-5-6-2 15,4-1 1-15,5-10 2 0,2-1 0 16,4-6 5-16,4-4 2 0,2-1-4 0,3-3-1 16,1-3-4-16,1-2 0 0,0 0 1 15,0 0 1-15,0 0-3 0,0 0 2 16,-3-2-2-16,2-3-2 0,-3 0-36 16,1-4-47-16,-1-2-96 0,-2-1-251 15</inkml:trace>
  <inkml:trace contextRef="#ctx0" brushRef="#br0" timeOffset="197511.5079">19831 3720 288 0,'0'0'47'16,"0"0"-4"-16,0 0 8 0,0 0-9 0,0 0 11 15,0 0 2-15,0 0-19 16,0 0-11-16,0 0-14 0,-10-32-2 0,17 35-8 16,7 0 1-16,8 1 5 15,5-1 0-15,7 2 0 0,11-2-5 16,8-1 5-16,11-2-1 0,12-2 4 0,2-4-4 16,7-2 10-16,-4-3-4 0,-6 2 1 15,-9 0-6-15,-11 2 2 16,-12-1-3-16,-12 3-6 0,-13 0-1 15,-14 2 1-15,-4 1-1 0,-11 0-2 0,-9-5-22 16,-7 5-36-16,-10-4-39 0,-5 3-65 16,-1-4-74-16</inkml:trace>
  <inkml:trace contextRef="#ctx0" brushRef="#br0" timeOffset="197835.1121">20008 3393 405 0,'0'0'19'0,"0"0"13"16,0 0 28-16,0 0 13 0,0 0-34 16,0 0-17-16,0 0-17 0,0 0-3 15,0 0-1-15,-72 48 1 0,28-13 1 16,-6 1-3-16,0 3 6 0,1 0-1 16,11-2-1-16,8 0-4 0,12-7 2 15,12-7-1-15,6-5-1 0,4-5 0 16,9-2 0-16,6-4 1 0,9-1 3 15,6-1 9-15,8 2 4 0,1 0-6 16,2-2 1-16,-1 3-8 0,-2-1 5 16,-2-1 3-16,-4 2-8 0,-3-1-1 15,-2 0 2-15,-1 0-1 0,1-1-4 16,-3 0 1-16,2-2-1 0,1 1 0 0,0-3 0 16,5 2-44-16,1-3-42 0,5-1-70 15,-3 0-184-15</inkml:trace>
  <inkml:trace contextRef="#ctx0" brushRef="#br0" timeOffset="198074.0068">21052 3460 440 0,'0'0'58'0,"0"0"-49"16,0 0-3-16,0 0 36 0,0 0 0 15,0 0-29-15,0 0 0 0,-18 54 0 16,13-18 1-16,3 5-1 0,-2-1 7 16,1 0-4-16,-1 0-4 0,0-5-5 0,1-2-5 15,-1-1-1-15,0-4 0 0,2-4-1 16,-2-7 0-16,3-2-32 0,-1-8-29 16,0-5-51-16,1-2-84 0</inkml:trace>
  <inkml:trace contextRef="#ctx0" brushRef="#br0" timeOffset="198332.5335">20952 3467 367 0,'15'-51'31'16,"-3"38"22"-16,2 4 2 0,1 2 18 16,2 2-24-16,2 3-16 0,4 2 1 15,0 0-11-15,-1 5-5 0,-1 4-7 16,-1 6-5-16,-5 0-2 0,-1 4-2 15,-4 5-2-15,-5 2 0 0,-4 5 0 0,-1 2 0 16,-9-2 2-16,-4 0-2 16,-7-5 1-16,-3-5-1 0,-5-3 0 15,-1-6 0-15,-3-2 2 0,1-5-1 0,7-4 0 16,4-1-1-16,7-3 0 16,8-3-7-16,5-1-5 0,8 2-11 0,6-5-34 15,7 1-58-15,2 0-86 0</inkml:trace>
  <inkml:trace contextRef="#ctx0" brushRef="#br0" timeOffset="198583.5166">21451 3520 335 0,'0'0'181'0,"0"0"-162"15,0 0 20-15,0 0 32 16,0 0-8-16,0 0-29 0,0 0-13 0,0 0-12 15,0 0-8-15,2 17 0 16,-10 19 2-16,-1 2 3 0,-2 2 6 0,-2 2-5 16,1-4 1-16,2 0-3 0,-2-3-2 15,5-3-3-15,-1-4 0 0,2-3-1 16,1-7 1-16,1-4-43 0,2-4-2 16,2-6-15-16,0-4-24 0,0-1-94 15,3-9-56-15</inkml:trace>
  <inkml:trace contextRef="#ctx0" brushRef="#br0" timeOffset="198846.7501">21341 3541 279 0,'0'-63'97'0,"5"44"-30"0,3 3-5 0,2 7 15 16,3 1-20-16,5 3-15 16,5 5-9-16,6 0-11 0,9 9-1 15,1 4-1-15,3 5 1 0,-6 5-2 0,-6-1-4 16,-7 4 5-16,-6 2-8 0,-7 0-7 15,-5 2 0-15,-5 1-1 0,-7 1-1 16,-6 1-1-16,-7 2-2 0,-4 0 2 16,-2-5 0-16,0-1-1 0,-3-5-1 15,5-4 1-15,0-5-1 0,3-4-2 16,5-6-2-16,0-2-4 0,6-3-2 16,2-3-13-16,3-6-11 0,5-2-19 0,6-3-9 15,9-8-62-15,3 3-111 16</inkml:trace>
  <inkml:trace contextRef="#ctx0" brushRef="#br0" timeOffset="199032.9671">21866 3478 476 0,'0'0'61'16,"0"0"-36"-16,0 0 32 0,0 0-13 15,0 0-31-15,0 0-7 16,0 0 14-16,10 65-1 0,-16-33-7 0,-6-1 2 15,-2 0-5-15,1 1-5 0,-3 0-4 16,1-2 2-16,1-1-2 0,3-2-2 16,4-5-38-16,1-3-27 0,5-5-30 15,1-8-96-15</inkml:trace>
  <inkml:trace contextRef="#ctx0" brushRef="#br0" timeOffset="199233.0769">21826 3412 368 0,'0'0'141'16,"5"-62"-114"-16,1 53 27 0,2 2 14 0,6 1-17 15,4 2-21-15,9 0-5 16,5 3-9-16,7-1-7 0,0 2-3 16,-3 0-2-16,-2 0-2 0,-4 7-2 0,-4 0 0 15,-3 7-1-15,-7 3-37 0,-3 2-28 16,-10 1-32-16,-6 3-84 0,-8-4-89 15</inkml:trace>
  <inkml:trace contextRef="#ctx0" brushRef="#br0" timeOffset="199358.0424">21801 3618 486 0,'0'0'36'0,"0"0"27"0,0 0 0 16,0 0-38-16,67-6-2 15,-20-1 1-15,4 1-11 0,2 5-13 0,-4-4 0 0,-4 0-36 16,-10-1-195-16</inkml:trace>
  <inkml:trace contextRef="#ctx0" brushRef="#br0" timeOffset="207950.5608">5890 12325 194 0,'0'0'182'0,"0"0"-162"0,0 0 6 15,0 0 33-15,0 0-2 0,0 0-43 16,0 0-14-16,0 0 2 0,0 0 13 16,33 47 8-16,-15-16-5 0,2-2 1 15,-1-1-4-15,1-3-8 0,-3-1 3 0,5-1 2 16,4-3 0-16,0-3-2 0,4-2 4 16,4-6-4-16,6-2-1 15,4-7-4-15,6-3 3 0,9-9-1 0,6-3-2 16,3 2-4-16,1-4 0 0,4 4 1 15,-2 5 0-15,-3 1-1 16,-1 7 10-16,-5 0 7 0,-3 2-4 0,0 7-3 16,-7 0 3-16,1 3-7 0,-5 2-7 15,-3-1 2-15,-7 1 2 16,-3 1-1-16,2 0-1 0,-5-1-1 16,-3-2 1-16,4 1 0 0,-2-5-2 0,2 2 0 15,2-5 2-15,3 0 1 0,2 0-1 16,3 1-2-16,0-1 5 0,3 2 0 15,2-2-3-15,-1 0 2 0,-1-1 1 16,0-1 1-16,-1-3-3 0,2 0 0 16,0-6-2-16,3-2 2 0,3-3-2 15,0-7 0-15,5 1 4 0,1-4-2 0,2-1-2 16,1 0-1-16,-2-3 3 0,3 3-1 16,0-1-1-16,1 1 0 0,-3 4 1 15,-3 2 1-15,-3 4-3 0,-8 1-1 16,-2 4 1-16,-7 2 0 0,-2 4 1 15,-3-1 0-15,-1 2 2 0,0 0-3 16,2 0 2-16,-2 0-2 0,2 4 1 16,0-1-1-16,0 0 1 0,0 2-1 15,-2 1 1-15,-1 0-1 0,-2 0 2 16,2 1-2-16,-2 0 1 16,-1 0-1-16,2 0 1 0,0 2-1 0,-1-1 2 15,2-3-2-15,-2-2 1 0,2-2 0 16,1-1 4-16,0-6 0 0,2-4 2 0,-3-5 4 15,1 0 2-15,-3-4-6 16,-3-1 0-16,0 0 0 0,-5-4 0 16,1 4-5-16,-3-4-1 0,-3 0 2 0,1 1-3 15,-3-4-1-15,3 0-1 16,-2 1-27-16,6-5-54 0,5-5-86 16,0 0-220-16</inkml:trace>
  <inkml:trace contextRef="#ctx0" brushRef="#br0" timeOffset="213745.3259">32415 11896 258 0,'5'-61'183'0,"9"31"-177"15,4 7 6-15,-2 5 20 0,4 8-4 16,-1 3 5-16,-2 6-9 0,3 1-8 16,-1 3 4-16,0 6-3 0,1 3-3 15,0 7-4-15,3 2 5 0,-1 5-1 16,4 3-6-16,-2 7-3 0,3 4 2 15,-4 7 1-15,-1 2 1 0,-3 4-5 16,-2 3 6-16,-4 5 2 16,-4 3-7-16,-4 4 1 0,-4 0 3 0,-1 0-2 15,-5 0-3-15,-5 0-2 0,0-1 1 16,-3-1 3-16,-3-2-6 0,-1-3 2 16,1-4 2-16,-4-3 0 0,-3-4-4 0,-2-1 3 15,0-5-2-15,-1-6 4 16,0-2-4-16,2-5 2 0,0-6 0 0,0-5-1 15,2-4-1-15,2-5 0 16,3-5 1-16,0-3-2 0,5-3 0 16,1-2-4-16,0-5-17 0,4-4-4 0,0-3-4 15,4-4 8-15,2-6 6 0,1-1 6 16,3-6 1-16,5-3 7 0,0-4 1 16,3 2 0-16,-1 2 0 0,-1 9 0 15,0 8 2-15,-5 8 1 0,-2 7-1 16,-2 3 2-16,0 9-1 0,0 9-2 15,-5 10 0-15,-7 2 5 0,0 5-1 0,-3 0 2 16,3-1 0-16,0-3-1 16,1-4 2-16,5-2 3 0,2-7 5 0,4-3 9 15,0-4-5-15,6-9 6 0,11-3 17 16,11 0-16-16,12-10 11 16,14-3-10-16,12-5-17 0,3-1-5 15,1-2-4-15,-4-2-2 0,-4 3 0 16,-5-5 0-16,-1 1-34 0,-4-6-51 15,-8-4-76-15,-10 0-223 0</inkml:trace>
  <inkml:trace contextRef="#ctx0" brushRef="#br0" timeOffset="222120.5079">30023 4124 155 0,'0'0'6'15,"0"0"14"-15,0 0-17 0,-58-11 7 16,41 11 21-16,-2-2-21 0,1 2-10 15,0 0 0-15,-1 0 3 0,1 2-2 16,0 2 0-16,-1 4 0 0,-1-1 7 16,-3 3 3-16,0 3-2 0,-4 0 1 0,1 4-1 15,-5 0-2-15,-1 4-4 16,-1-3-1-16,-3 1-1 0,0 0 0 0,-1 2-1 16,0 0 0-16,0-2 3 0,-2 1-3 15,1 0 0-15,0 0 0 0,-3 3 0 16,1 0 5-16,0 1 2 0,-2 3 6 15,-1 0 1-15,3 2 5 0,-3 0-8 16,2 2 5-16,3 1 1 0,-3-2-3 16,7 1-3-16,2-3 4 0,4 2-4 15,3 0 1-15,1-3-5 0,1 2-1 16,4-2 3-16,1 3 1 0,2-1-7 16,1 2 5-16,1 1-2 0,2 1-1 15,3 1-4-15,-3 0 4 0,5 2 0 16,-2-1-2-16,3-2-1 0,-1 2 5 0,3-1-1 15,2-2 2-15,2 0 0 0,0-1 3 16,0-1-3-16,0-1-4 16,2 1 1-16,2 1 1 0,1 1 1 0,-1 1-5 15,0-1-1-15,2-1 2 0,-1 1-1 16,0-1-2-16,4 1 0 0,-2-1 1 16,4-3 1-16,-2 2-1 0,2-5 1 15,2 3 1-15,0-2 3 0,0 2-4 16,1 0 1-16,1-3 1 15,4 4 0-15,-4-4-4 0,3-1 2 0,1-1 1 16,0-2-1-16,4 0-1 0,-4-2-1 16,2-1 1-16,4 0 2 0,-5-1-3 15,5-2 2-15,-1-2 3 0,4 0 0 16,-2 2-3-16,1-4 0 0,3 3 1 16,-5-2-2-16,4-1 1 0,3-1-1 15,0-4 1-15,1 1 0 0,2-2-2 16,-2 1 2-16,1 1 1 0,-1-2-3 15,0 2 1-15,1-1-1 0,-1-3 2 0,14 2-2 16,-5-1 0 0,4-4 3-16,2 3 0 0,-7-2 0 15,-1-1 3-15,5 0-4 0,-3 0 0 0,5 0-2 16,1 0 2-16,0 0-1 0,0-2-1 16,-2-1 0-16,0 0 2 0,-2 0-1 15,2 1-1-15,-5-3 0 0,3 1 3 16,-3-2-3-16,1 0 0 0,-1-1 0 0,3 0-1 15,-3-2 1-15,0 1-3 0,1-2 3 16,-2-1 0-16,0 0 0 16,-1-4 0-16,-2 1 0 0,-2-3 1 0,0-1 0 15,-1-2-1-15,-1-3 0 16,0 1 2-16,-2-4 1 0,1-2-1 16,-1-1 2-16,-2-3 0 0,-1 1 1 15,-1-4-4-15,-4-1-1 0,2-2 5 0,-6 1-1 16,1-2-1-16,-2-1 4 0,-3 1-1 15,0 0 0-15,-1-2-6 16,-3 2 5-16,-1-3-1 0,0 1-3 0,-4 0 1 16,2-3-1-16,-3 0 2 0,-1 0-3 15,1-4 2-15,-1 1-2 0,-2-2 3 16,-1 0-3-16,-1-1 0 0,0 0 1 16,-3 2 3-16,-6 1-2 0,2 1-1 15,-6 1 3-15,0 3 2 0,-3 1-6 0,-1 1-1 16,-4 1 1-16,0 1 4 0,-4 0-4 15,2 1 0-15,-6 2 0 0,1-1 4 16,-2 2-4-16,-3 2 3 0,-1-1 3 16,-5 1 2-16,4 3-3 0,-4 1 1 15,-1 3 3-15,1 2-1 0,-1 1-5 16,3 4 0-16,0 1 1 0,4 2-3 16,0 3-1-16,2 3 0 15,2 1 2-15,0 1-2 0,2 4-5 0,3 0-13 16,0 3-9-16,7 0-23 0,2 2-21 15,7 4-33-15,1-2-96 16</inkml:trace>
  <inkml:trace contextRef="#ctx0" brushRef="#br0" timeOffset="223605.3761">31786 5320 282 0,'0'0'138'0,"-6"-53"-83"16,-1 30-26-16,-3 3 34 0,2-2-8 16,-3 4-17-16,2 4-5 0,1 3-12 0,3 5-1 15,-2 3-1-15,0 3-2 0,-3 4-8 16,-3 8-3-16,-4 9-5 15,-4 5-1-15,0 6 0 0,3 4 0 0,2-2 1 16,3-2-1-16,7 0-1 0,2-4 1 16,4-3 0-16,1-2-1 15,6-4-2-15,5-5 3 0,0-3-1 0,3-5-1 16,3-4-1-16,3-2 0 0,0-2 1 16,0-6-4-16,4-5-3 0,-7-1 9 15,-1-6-1-15,-1-2 1 0,-6-3 0 16,1-4 2-16,0-3 0 0,-4-2-2 15,1-4 1-15,-2 0 2 0,2 1-2 0,-5 3 0 16,0 8 0-16,1 0 0 16,2 4 0-16,1-1 0 0,2 4 3 15,-1 4 4-15,-4 3-2 0,-1 7-1 0,0 2 6 16,-3 2-1-16,0 1-1 16,0 0-5-16,-1 8-1 0,1 5-1 15,-6 4 0-15,5 4-1 0,-3 2 2 0,2 0 2 16,1-1-4-16,0-1 0 0,1 3-1 15,0-1 1-15,0 5-1 0,0 3 0 16,0-2 0-16,0 0 2 0,1-1-2 16,-1 0 0-16,1-3 0 0,0 0 0 15,0-3 0-15,-1-1-1 0,2-6 1 16,-1-1 0-16,-1-4 0 0,2 1-2 16,-2-5 2-16,1-1 0 0,2-2-1 15,-1-2-1-15,0 2 2 0,-2-3 0 16,1 0-1-16,-1 0 0 0,0 0 1 15,1 0 1-15,-1 0-1 0,1 0 0 16,2 0 3-16,0-7-2 0,5-2-1 16,-3-3 0-16,5-2 2 0,0-3-1 15,1 1 1-15,5-5-1 0,0 0 2 0,1-3 2 16,-1 0-4-16,2 0 5 16,-2 4-1-16,0 2 0 0,-2 5-3 0,-1 1 2 15,-2 3 0-15,0 2 0 0,0-2-2 16,-1 2-1-16,0-2 2 0,1 1-1 15,0 0 0-15,0-1-1 0,-1-2 1 16,0-3 0-16,0 1-1 0,0-1 0 16,-2-1 4-16,0 3 1 0,0-1-3 15,-3 5 2-15,1 0-1 0,-1 2-3 16,0 4 0-16,-1 1-1 0,0 1 1 16,4 0-1-16,-2 4-2 0,2 5 2 15,1 2 0-15,0 1 0 0,-4 2-1 16,0 3 1-16,-2-1 0 0,-3 2 0 15,0 5-1-15,-5 0 1 0,-4 0 1 16,-5 2-1-16,0 0-3 0,-4 1 2 0,0 0-5 16,-4-1-7-16,2 0-1 0,1-4 2 15,2-1 1-15,4-4 0 0,3-2 3 16,3-3 5-16,6-3-3 0,0-6-1 16,1-2 1-16,1 0 1 0,7-6 3 15,3-6 2-15,3-3 1 0,3-4 2 16,0-2-3-16,0 1 2 15,2-4 1-15,1 3 7 0,2-3-2 16,3 3-5-16,0 0 4 0,3-1 1 16,-2 2 0-16,4-3-4 0,-1 4 1 0,0-1-1 15,-3 2 1-15,-1 2-3 0,-6 0 2 0,-2 5 0 16,-5 1 0-16,-4 1-3 16,-4 5 3-16,-4 1 0 0,0 3 0 15,0-1-2-15,0 1 2 0,-1 0 0 16,-5 4-4-16,0 7 0 0,-3 1 0 15,-1 2 1-15,1 3-1 0,0 1 1 0,0 2-1 16,-1-1 1-16,1 2-1 0,-1 2-2 16,-2-1 2-16,3 6 2 0,-1 1-2 15,3 1-1-15,1 1 1 0,5-2 0 16,2 0 0-16,9-2 0 0,4 0 0 16,6-2 0-16,5-4-1 0,4 0 1 15,5-7 1-15,0-3-1 0,6-3 1 16,-4-6-1-16,0-2 0 0,3-2 3 15,-5-3-2-15,0-1 6 0,-3-2 0 16,-3 0 2-16,-1 0-4 0,-7-4 2 16,-1 5 0-16,-4-1 1 15,-2 1-7-15,-3-2 2 0,-4 1 0 0,0 0-2 16,-5-1 0-16,-1 2-1 0,-1 0 2 0,-8 1-2 16,-2 1-4-16,-3 4-15 0,-1 1-10 15,-3 1-18-15,-1 5-33 16,-3 0-40-16,-2 0-127 0</inkml:trace>
  <inkml:trace contextRef="#ctx0" brushRef="#br0" timeOffset="225865.7011">28636 3512 132 0,'0'0'1'16,"0"0"1"-16,0 0 2 0,-29-48 1 15,15 62 8-15,-9 14-8 16,-3 16-5-16,-11 17-1 0,-8 19-5 0,-4 17-8 15,-1-3-61-15</inkml:trace>
  <inkml:trace contextRef="#ctx0" brushRef="#br0" timeOffset="229110.1567">29327 15426 265 0,'0'0'107'16,"0"0"-32"-16,0 0-16 0,0 0 0 15,0 0-15-15,0 0-16 0,0 0-5 16,0 0-1-16,3-30-4 0,-1 28-2 16,-1 1-6-16,3 1-7 0,-3 0-3 15,2 2 3-15,0 2 2 0,2 2-2 16,3 1 7-16,-1 1 1 0,4 1 3 16,2-2-9-16,2 4 0 0,4 1 3 0,4 1 7 15,4 2-9-15,0 2-2 16,4-3 6-16,-1-2-1 0,2-1-9 0,3 2 1 15,-2-4 0-15,2-2 0 16,2-1-1-16,0-3 1 0,-1-1 2 16,1-2 1-16,5-1-1 0,-1-7 4 0,4-3-3 15,1-4 4-15,2 0-4 0,2-1 1 16,0-3 0-16,3 2 0 0,-1 1-2 16,2-2 1-16,3 4 2 0,-3-2-2 15,3 0-1-15,2 1 0 0,-2 0-3 16,1-3 3-16,0 3-1 0,-1-1 3 15,0 1-1-15,2 1-1 0,-5 4 0 16,-4 2 2-16,-5 3-1 0,-8 5-3 16,-5 0-1-16,-2 1 3 0,-7 3-2 15,-1 1-1-15,-2 1 0 0,-2-2 2 16,1-3-1-16,1 1-1 0,6-2 0 16,-2-4 1-16,5-5 2 0,2-3-3 0,-1-3 1 15,0 0-1-15,-1-3 0 0,2-3-1 16,-1 4 1-16,2-4 0 15,-9 3 0-15,-3 1-1 0,-7-2 1 0,-3 2 1 16,-5 0 0-16,-4-2 0 0,-1 0-1 0,-5-3 2 16,-2-2-2-16,-3-2 0 15,1 1 0-15,-1 2 1 0,-2 4-1 16,1 3-3-16,2 7 3 0,-4 5 0 16,-1 4 0-16,-1 0-3 0,2 6 2 15,-2 2 1-15,4 1 0 0,5 0-2 16,1 0 2-16,5 0 0 0,0-1 0 15,10 3-2-15,4 0 2 0,8 1 0 16,8-1 0-16,5 3 0 0,0-2 0 16,-1-1 1-16,-8 2-1 0,-4 2-1 15,-8-1 1-15,-10 1 0 0,-4 2 0 16,-11-1 0-16,-9 4 0 0,-8-2 3 0,-12 1-2 16,1-1-1-16,-7-2 1 15,-2-3-1-15,-3 0 0 0,-1 1-38 0,-4-2-25 16,-5 2-38-16,-5 0-7 0,-10-3-46 15,7-1-60-15</inkml:trace>
  <inkml:trace contextRef="#ctx0" brushRef="#br0" timeOffset="229412.2896">29539 15372 232 0,'0'0'167'16,"-1"-53"-147"-16,1 43 32 0,0 5 24 15,0 5-14-15,-2 0-21 0,-5 8-19 16,-4 7-13-16,-9 7-3 0,-4 4 5 16,-2 1 6-16,4 0 1 15,4-2-4-15,5-3-4 0,8-2 5 0,3-1-3 16,2-5-1-16,2-3-2 0,7 0-1 15,4-5-5-15,9 0 1 0,3-1-1 16,7-1 0-16,2 4-3 0,1 5 0 16,1 3-38-16,-2 0-45 0,-2 0-82 15,-5-5-244-15</inkml:trace>
  <inkml:trace contextRef="#ctx0" brushRef="#br0" timeOffset="235150.8589">27090 7027 368 0,'0'0'160'16,"0"0"-94"-16,0 0-26 0,0 0 15 15,0 0-11-15,0 0-13 0,0 0-8 0,0 0-12 16,-30-20-6-16,31 26-1 16,7 3 2-16,2-2-1 0,10 0 6 15,4-4-1-15,5-3 1 0,4 0 0 16,1-4 0-16,2 0 3 0,-2-6-1 16,-1 5-4-16,-4-1 0 0,-5 0 2 15,-2 4-5-15,-11-1-5 0,-5 1 1 16,-4 2 1-16,-2 0-3 0,-3 0-2 15,-5 0-1-15,-4 1-12 0,-1 1-23 0,1-2-25 16,5 0-26-16,6 0-24 16,2-4-75-16,8 0-211 0</inkml:trace>
  <inkml:trace contextRef="#ctx0" brushRef="#br0" timeOffset="235667.3978">28008 6875 465 0,'0'0'68'0,"0"0"-33"16,0 0 12-16,0 0 13 15,0 0-21-15,-57 63-4 0,30-45-6 0,-2 2-9 16,0 1-10-16,-4 0 3 16,0-1-4-16,0 1-4 0,2-2-5 15,3-2 7-15,6-3-3 0,2-3-4 16,4-3 0-16,0-4 0 0,3-1 0 15,3-2-1-15,1-1 2 0,3-4 0 16,2-4 2-16,2-3-2 0,2-5 0 0,0-1-1 16,3-4 2-16,4-2-2 15,2 0 0-15,3 2 0 0,0 1 1 0,-1 5-1 16,1 4 0-16,0 7 0 0,3 4 1 16,-1 1-1-16,5 9 0 0,1 2 2 15,-2 6-2-15,-1-1 0 0,-3 1 0 16,0 2 1-16,-5-5 0 0,4 2-1 15,-2 1 0-15,-1-5 0 0,1-1 0 16,2-4 1-16,0-3-1 0,3 0 1 0,4-5 0 16,0 0-1-16,2 0 0 15,3-4 2-15,-1-2 1 0,0-2-3 16,-3-2 8-16,-5-2-1 0,1-1 3 16,-4-2-3-16,-5-5 5 0,1-2 6 15,-5-3-2-15,-3-3-5 0,0-2 1 0,-1-2 0 16,0-2 2-16,-4 5-9 0,1 1 3 15,-5 6 0-15,0 4-4 0,-1 7-1 16,-6 5-3-16,-3 0 0 0,-2 2 0 16,0 1-23-16,2-4-29 0,3-6-42 15,4-10-93-15,7-6-231 0</inkml:trace>
  <inkml:trace contextRef="#ctx0" brushRef="#br0" timeOffset="236517.1943">28381 3456 7 0,'0'0'321'0,"0"0"-265"0,0 0 8 16,1-58 13-16,-5 45-14 16,-4 2-19-16,1-1-11 0,-4 3-4 15,-2 0-7-15,0 3-7 0,-2 2-2 0,-1 1-2 16,-1 3-2-16,-2 3-7 16,-1 6 0-16,-2 4 0 0,2 4-2 15,-2 6 1-15,-3 4-1 0,2 5 1 0,1 2-1 16,2 3 1-16,3 1-1 0,3-1 2 15,8 0 0-15,3-4-2 0,3-3 4 16,4-2 0-16,5-6-4 0,6-3 1 16,-2-5 0-16,2-4 4 0,3-4-5 15,1-5 0-15,1-1 1 0,2-8 4 16,-2-5 1-16,0-1-1 0,1-3 4 16,1-3 2-16,-5-3-3 0,1 1 0 15,-2 0 3-15,-1-3-2 16,-4 1-2-16,-1-2 0 0,-1 2 5 0,-2 2-2 15,-3 4-1-15,0 6-2 0,-1 5 2 16,-2 4-2-16,0 1-5 0,-1 2 1 16,0 2-1-16,2 6-2 0,-2 8-6 0,1 5 6 15,0 4 0-15,0-1 1 0,2 0-1 16,4-1 0-16,1-2 3 0,6-2-3 16,3 0-1-16,6-7 1 15,5-2 3-15,7-8-2 0,5-2 0 0,3-3 1 16,2-7 1-16,4-1-3 15,-4 1-4-15,-3-3-11 0,-7 1-59 16,-9-1-136-16</inkml:trace>
  <inkml:trace contextRef="#ctx0" brushRef="#br0" timeOffset="251423.5518">27016 7545 137 0,'0'0'14'16,"0"0"0"-16,0 0 43 15,0 0-14-15,-55 48-10 0,44-42 7 16,3-2 5-16,2-1 1 0,1 0-13 0,4-3 5 15,1 0-9-15,3-8 3 0,9-9 9 16,5-8-14-16,18-10-14 0,11-8-1 16,17-9-1-16,15-7-4 0,12-7-4 15,9-2 3-15,3-3 2 0,1 1-2 16,-1 2-1-16,-8 3 9 0,-5 9 3 16,-10 6-3-16,-1 2 0 15,-15 7 4-15,-17 10 14 0,-17 6-25 16,-22 14 2-16,-7 0 1 0,-2 4 1 15,-7-2 1-15,-2 0-7 0,-2 2-2 0,-3-1-3 16,-1 3-1-16,-2 2 0 0,-3 3 1 16,3 0-12-16,2 9-25 0,0 4-30 15,4 2-25-15,-4 2-75 16,4-2-146-16</inkml:trace>
  <inkml:trace contextRef="#ctx0" brushRef="#br0" timeOffset="252589.6157">27793 7760 238 0,'0'0'215'0,"0"0"-165"15,0 0-23-15,0 0 26 0,30-65 2 16,-21 45-18-16,-4-1-13 0,0-1-9 16,-4 2-5-16,-1-1 5 0,-1 2 5 15,-4 3 1-15,-3 1-2 0,-2 7-4 0,-1 2 2 16,2 3-6-16,-5 3-5 0,1 1 1 15,-4 8-4-15,0 8-3 0,-7 4 1 16,-1 10 1-16,0 6-1 0,-1 5-1 16,5 5 0-16,1-1-1 0,8-2 0 15,7-6-3-15,5-5 4 0,10-4 0 16,7-8 0-16,11-4 0 0,9-9 0 16,8-8 0-16,12-4-10 0,10-11-24 0,3-7-49 15,1-3-83-15,-16-2-239 0</inkml:trace>
  <inkml:trace contextRef="#ctx0" brushRef="#br0" timeOffset="268528.7438">5806 12443 66 0,'0'0'52'16,"0"0"-33"-16,0 0 55 0,0 0-30 16,0 0 8-16,-13 7-1 0,8-17-15 15,2-2-9-15,-2-4-12 0,-3 0 0 16,4-2-3-16,-1-3 2 0,0 1-3 16,-1-3-6-16,3-2-1 0,-4-2 0 15,2 0-2-15,3-2-1 0,-2-1-1 16,-3-4 1-16,2-1-1 0,-5 1 1 15,3-2-1-15,-2-1 3 0,2 1 2 16,-3 0-5-16,3 2 5 0,5 2 0 16,-2-1-1-16,2 3-4 0,2-2 3 0,0 0-1 15,3 1 1-15,2-5-2 0,2 0 0 16,3-2 1-16,2 2-2 0,-1 1 0 16,2 3 0-16,0 5 1 0,0-1-1 15,-3 4 2-15,3 3-2 0,1 1 1 16,0 3-1-16,0 0 1 0,-3 3-1 0,2 3 1 15,0-1-1-15,-1 4 0 16,0-1 0-16,2 4 0 0,3 0 0 16,1 1 0-16,3 3 0 0,2 0 0 15,4 1 0-15,-1 0 0 0,5 0 0 16,8-2 1-16,2-3-1 0,6 2-2 16,2-1 2-16,4-2 1 0,4 2 0 15,5-1-1-15,3 1 4 0,3-1 2 16,4 0-2-16,3 0-1 0,2 0 3 0,3-2-1 15,0 0-3-15,3 0 2 16,4 0 1-16,1-3-5 0,0 1 0 0,5-1 0 16,-2 0 4-16,3 2 0 0,0 0-4 15,-3 0 4-15,1 2 0 0,-4-3 1 16,-3 3-3-16,2-2 1 0,1 0-2 16,-2 0 1-16,0-1-1 0,-3 1 3 15,0 1 1-15,0-1 2 16,-2-1-5-16,-1 2 3 0,1-2 2 0,-3 2-3 15,2-3-4-15,-3 2 0 0,1-1 0 16,-1 1 0-16,-2-2 1 0,-2 2 0 16,-3 1 2-16,0-1-3 0,0-1 1 15,-3 0 0-15,0 0 2 0,-3 0-3 16,1 0 0-16,0-1-2 0,-2-3 2 16,-4 6-1-16,-3-2 0 0,-3 2 1 15,-6 1 0-15,-7-1 0 0,-7 2-3 16,-9-1 0-16,-6 3-3 0,-8 0 1 0,-6 2-1 15,-4 0 2-15,0-3-1 0,-5 4-1 16,-3 0 1-16,0 0-7 0,-1 0 3 16,1 0-1-16,0 0 8 0,3 2 2 15,0-2 0-15,4 0-1 0,-1 0 1 16,2 0 1-16,0 0-1 0,0 2-1 16,2 1 1-16,1 2 0 0,1 3 1 15,-1 0 0-15,2 1 3 0,2 3 1 16,-3 2 2-16,1 4-5 0,4 5 5 15,-4 3-1-15,6 7 2 0,-6 2-5 16,2 6 5-16,0 5-1 0,-2 3 1 16,-1 6-4-16,-3 12 4 0,-1 4-2 0,-3 6-6 15,-5 5 0-15,-2-2 0 16,-1-3 1-16,1-3-1 0,-1-5 1 16,3-6 0-16,0-5 1 0,2-1-2 15,3-8 1-15,-2-4 0 0,1-8 2 0,-1-4-2 16,-1-5 0-16,-1-6 11 0,0-4-2 15,-1-3-5-15,1-4-2 0,-2-3 2 16,3-2-3-16,0-3-2 0,0-3-3 16,0-5-39-16,-5-11-68 0,4-6-194 15</inkml:trace>
  <inkml:trace contextRef="#ctx0" brushRef="#br0" timeOffset="272252.5274">8293 11647 91 0,'0'0'46'0,"0"0"108"16,0 0-100-16,0 0 4 15,-6-56 15-15,6 45-32 0,0 0 3 16,0 3-9-16,0 3-11 0,0 0-5 0,0 4 2 16,0 0-2-16,0-1-4 15,0 2-4-15,0 0 2 0,0 0-3 0,0 0-5 16,0 0-4-16,0 0 2 0,0 0-2 15,1 2-1-15,5 1-1 0,-1 2 1 16,5 6 2-16,-3-3-2 0,1 7 2 16,1 1 2-16,0 0 2 0,-1 4-4 15,-1-1 4-15,1 1 2 0,-2-1-1 16,1-4-4-16,0 1 0 0,-1 1 2 16,2-2 2-16,-2 1-7 0,2 1 1 0,0-2 2 15,2 2-2-15,-1 2 1 16,-2-1-1-16,1 3 0 0,2-1-1 0,-1-1 1 15,0 3-1-15,3-1 1 16,-1 1-1-16,3-2 1 0,-3 1-1 16,2-5 1-16,-2-2-1 0,0-1 0 0,-1-5 0 15,-1 0 3-15,-1-1-3 16,-2-2-1-16,0-1 1 0,-2-2 0 0,-2-1 0 16,-1-1 0-16,-1 0 0 0,0 0 2 15,1-1 0-15,-1-4-1 0,0 0 0 16,-1-2-1-16,-5 0-27 0,0-3-38 15,-1-4-39-15,1-3-97 0,2 2-146 16</inkml:trace>
  <inkml:trace contextRef="#ctx0" brushRef="#br0" timeOffset="272650.4842">8636 11621 110 0,'0'0'189'15,"0"0"-158"-15,0 0 7 0,0 0 17 16,0 0-1-16,0 0-24 0,0 0-6 16,0 0 6-16,-11-41-3 0,10 41-8 15,-1 0-3-15,-2 5-4 0,-2 3-6 0,-3 6-4 16,-1 1 6-16,-1 5 5 15,-2 2 0-15,2 2-7 0,-5 2 2 16,-1 1 0-16,-2 0-2 0,0-1 0 0,0 2 1 16,-1 2 1-16,2-2-5 0,0 1-2 15,3 0 2-15,-1-3-1 16,5 0-2-16,-4-1 1 0,7-2-1 16,-3-4 2-16,4-1-2 0,0-6 0 15,3 0 1-15,1-4-1 0,0-1 0 16,2 0-1-16,-1-3 1 0,-1-2 0 15,3 0 0-15,-1-2 0 0,1 0-1 16,0 0-21-16,0-5-26 0,0-7-27 16,0-2-77-16,3-1-101 0</inkml:trace>
  <inkml:trace contextRef="#ctx0" brushRef="#br0" timeOffset="273043.9418">8231 11558 291 0,'0'0'50'16,"0"0"-12"-16,0 0 3 0,0 0 23 16,0 0-6-16,0 0-8 15,0 0-23-15,0 0-11 0,-4-23-3 16,8 29-3-16,7 5-4 0,0 4 15 0,6 2 2 15,0 5-5-15,1 1-7 0,2 3-2 16,2-1 6-16,-1 4-2 0,-1-3-6 16,4 3 4-16,-1 0-3 0,-1-1 0 15,-2 0-6-15,-1-1 3 0,2-1-1 16,-2-3 0-16,2-1-2 0,-3-4-2 16,-1-1 2-16,-3-3-2 0,-1-4 2 15,-3 0-2-15,-2-3 1 0,-1 2-1 0,-6-6-1 16,0 0 1-16,-1-1 2 0,0-1-2 15,-3-1 0-15,-6 0-1 0,0 0 1 16,-2-2-33-16,-1-3-34 0,-1-1-34 16,2-6-107-16,1 0-194 15</inkml:trace>
  <inkml:trace contextRef="#ctx0" brushRef="#br0" timeOffset="273389.9971">8545 11611 365 0,'0'0'47'0,"0"0"-7"15,0 0 3-15,0 0 24 0,0 0-25 16,0 0-23-16,0 0-10 0,0 0 0 16,4 3 2-16,-15 22 8 0,-1 5-1 15,-7 5-6-15,-1-2-4 0,-1 4-1 16,-2 1 3-16,-1 1 0 0,2 1-4 15,0-5 3-15,1 5 3 0,-3 3-3 16,3-1-5-16,-3 3 4 0,2-2 3 16,2-3-1-16,2-5-6 0,6-5 2 0,-1-3 2 15,5-7-2-15,1-4-3 0,1-4 4 16,2-3 1-16,1-5 0 0,2-4-1 16,1 1 3-16,-2 0 0 0,2-1 2 15,-1 0-3-15,0-1-1 16,1-5-1-16,0-5-7 0,0 0-2 15,1-3 2-15,3 2-10 0,4-1-32 0,-1-5-43 16,2-3-43-16,-3-4-189 0</inkml:trace>
  <inkml:trace contextRef="#ctx0" brushRef="#br0" timeOffset="281353.9468">10177 11181 316 0,'0'0'29'0,"0"0"-22"16,0 0-6-16,0 0 10 0,-47-58 16 16,23 43-10-16,-3 0-9 0,-6 2-1 15,-7-3 7-15,-2 5-1 0,-6-1-1 16,-5 1 2-16,-2 2-3 15,-2 0-3-15,-4 1-2 0,-3 2 3 16,-3 0 1-16,-2 1 0 0,-1-1-5 0,0 1 0 16,-2 1 3-16,-2 1-1 0,-3 1-4 15,-1 0 0-15,-1 1 1 0,0 1 0 16,-2 0-2-16,1 0 2 16,0 0 1-16,-1 0-2 0,1 0 0 0,1 0-2 15,1 1 1-15,-2 0-2 0,4-1 1 16,-1 0 0-16,0 0 2 0,4 1-3 15,-2 0 0-15,1 2 2 0,-1 0 2 0,0 2-4 16,1 1 0-16,2 1 1 0,-3 0 4 16,2 1-4-16,-3 0 2 15,5 3 2-15,2 0 1 0,2 1-4 0,-2 1 2 16,1 4-3-16,-3 0 3 0,1-1-3 16,-2 5-2-16,-1-2 1 15,2 4-1-15,-2-1-1 0,0 3 2 0,4 0 2 16,0 1-2-16,3 2 1 0,2 0-1 15,3 0 1-15,4 0 0 16,1-2 0-16,2 2-1 0,2-2 0 0,4 1 0 16,1 3-2-16,4 0 2 0,-2 1 2 15,3 0-2-15,1-1 1 0,5 2 0 16,2-1 0-16,4-2 0 0,3-1-1 16,7 0 1-16,3 0 1 0,5-1-2 15,6 0-1-15,0-1 1 0,6-2 1 16,0 0-1-16,4-3 0 0,4 1 0 15,2-2 1-15,4 1-1 0,-2-2 1 0,2-3 0 16,5 5 1-16,1-4-2 0,1 2 0 16,4-1 1-16,2-1-1 0,5 0 1 15,0-3-1-15,5-1 2 0,6-1 0 16,-1-3-2-16,7 2 1 0,2-3 1 16,4 1 0-16,1 3-2 0,4-4 2 15,-1 2-1-15,3-1-1 0,4 0 2 16,0-2-2-16,0 1 0 0,2-1 0 15,1-1 1-15,1-1-1 0,-1 0 3 16,-2-2-2-16,3 0 0 0,-1 0 0 0,0-2 2 16,4-1-1-16,-1 0-2 15,1 0-1-15,1-5 1 0,4 0 0 16,2-3 0-16,-1 0 1 0,5 1 0 16,-1-3 2-16,1 1-3 0,-3 1 3 15,0-1-1-15,-2 1 1 0,1-2-3 0,0 1 0 16,0 0 2-16,-1 1-1 0,-3-1 0 15,0-2 2-15,-2 2 0 0,0 0-1 16,0 1-1-16,-1-1 0 0,2 0 2 16,-2-1-3-16,1 0-1 0,-1 0 0 15,1-1 0-15,-3-1 0 0,2 1 1 16,-2-2 0-16,-2 2 3 0,1 1-3 16,-3-3 0-16,1 2 2 0,-4 0 1 15,1-1-2-15,-2 0 0 0,-1-2 1 16,0 0 0-16,-2-3-1 0,0 1 4 15,-1 0 1-15,-1-5 1 0,-2 4-4 16,1-3 1-16,-5-1 0 0,0 0 0 16,-4-4-3-16,-6 2 2 0,-4-4 2 0,-11 0 2 15,-4 1 4-15,-8-5 8 16,-6 0-2-16,-5 0-1 0,-4-3-9 0,-7 2 1 16,-8 0-4-16,-4 1-2 15,-9 1-1-15,-5-1-2 0,-4 2-18 0,-6-3-51 16,-3-5-40-16,2-2-175 0</inkml:trace>
  <inkml:trace contextRef="#ctx0" brushRef="#br0" timeOffset="282860.1114">30118 6093 72 0,'7'-127'33'0,"-7"71"86"0,-9 14-101 16,-10 12-16-16,-4 8-2 0,-9 6-15 15,-7 1-31-15</inkml:trace>
  <inkml:trace contextRef="#ctx0" brushRef="#br0" timeOffset="284131.2821">28068 7203 104 0,'0'0'167'0,"16"-52"-136"15,-13 41-18-15,-3 4 12 0,0 4 16 16,0 3-1-16,-2 1-2 0,-6 9-16 16,-8 8-15-16,-5 12-7 15,-4 10 1-15,-8 9 0 0,-4 12-1 0,-3 8 0 16,-2 8 0-16,-2 7 2 0,-4 1-2 15,-1 5 0-15,0-2 0 0,-3 0 0 16,1-8 0-16,1-9 0 0,0-6 1 16,3-8 1-16,1-3-2 0,5-5 8 15,-2-6 4-15,7-6-3 0,1-4-1 16,6-7 17-16,7-4-10 0,7-8-2 16,3-6 0-16,6-2-4 0,4-4-1 0,1-1-1 15,1-1-2-15,0-3 1 0,3-6-3 16,6-2-3-16,4-4-2 15,1-2-29-15,4 0-27 0,0-5-37 0,0 2-86 16</inkml:trace>
  <inkml:trace contextRef="#ctx0" brushRef="#br0" timeOffset="284949.9673">29084 7657 169 0,'0'0'199'0,"-40"-55"-170"0,21 39-5 0,3 7 18 15,-4 3 0-15,2 3-16 0,4 3-2 16,-1 2-7-16,-1 8-6 0,-1 7-4 15,-4 7-2-15,-1 9-1 0,1 10-1 16,-3 7-1-16,-1 4 2 0,1 4-1 16,-2 2-3-16,2-4 0 0,3 1 1 15,5-10 1-15,8-5-2 0,7-9 1 16,1-7 0-16,7-7-1 0,7-11 0 16,0-7 0-16,4-2 1 0,1-13 2 15,4-3-2-15,1-8 0 0,0-2 1 16,2-4 1-16,-5-3-2 0,4 2 2 15,-4-2 0-15,2-3 1 0,-1 0 0 16,-1-6 5-16,-1 3 4 0,0 1-1 0,-2 5 2 16,-3 6-1-16,-2 7 0 0,-2 10-3 15,-8 5-6-15,0 5 1 0,-2 3-2 16,-1 10-2-16,0 10-1 0,0 9 5 16,-4 6-3-16,-2 6-2 0,-4 4-1 15,4 3 1-15,-2 0 0 16,4-1 0-16,4-5 0 0,0-3 0 0,14-7 2 15,2-6-2-15,10-10 1 0,6-8 7 16,9-10 3-16,7-5 8 0,7-12 1 16,4-5-3-16,7-9-3 0,0-2-4 15,2-5-3-15,-4-4-1 0,-3-5-6 16,0-8-1-16,-8-10-2 0,-2-8 0 16,-3-10-48-16,-5-10-39 0,-10-8-72 15,-13 8-209-15</inkml:trace>
  <inkml:trace contextRef="#ctx0" brushRef="#br0" timeOffset="286052.6625">27356 4407 193 0,'0'0'153'0,"0"0"-99"0,54-26-25 0,-18-5 37 16,14-7-11-16,12-10-14 0,14-5-15 15,12-6-6-15,12-6 3 16,7-5 3-16,6-4-7 0,3-1-4 16,1-2 1-16,0-2-2 0,-5-2 0 15,-7 3-1-15,-11 2 3 0,-10 6-1 16,-11 9-7-16,-12 10-1 0,-14 11-1 16,-8 6 5-16,-12 6 1 0,-8 3-6 15,-6 3 1-15,-4 4 0 0,-7 1-3 16,1 0-2-16,-1-1 3 0,-1-1 0 0,0 3-5 15,4 0 0-15,-4 1 0 0,0 0 0 16,0 1-2-16,-1 1 2 0,0 1 0 16,0-1 0-16,0 2 0 0,0 1 0 15,0 2 2-15,0 1-2 0,0 2-1 16,0 1 1-16,1 0 0 0,0 1 0 16,-1 0-1-16,0-1 1 0,0 0 1 15,1-2-1-15,-1-1-1 0,1-3 1 16,0-2 1-16,0-1-1 0,-1 1-2 0,0 1 2 15,0 0 2-15,0 2-2 0,0 4-1 16,-1-2 1-16,-2 3 0 16,2 1 0-16,-2-3 0 0,-3 5 0 15,2-2 0-15,1 2-1 0,-1 0 0 0,-7 1-1 16,-1 2 0-16,-4 5-1 0,-5 4 0 16,-2 6 3-16,-5 2 0 15,3 3 0-15,-2 2-1 0,-3 7 1 0,-1 3 0 16,-4 4-3-16,-2 8 3 0,-5 2 1 15,4 6 1-15,0 3-2 0,1 0 0 16,5 2 0-16,2-2-1 0,1 2 1 16,5 0 0-16,1-2 0 0,7 0 0 15,5-3-1-15,5 0 0 0,6-3 1 16,3-1 0-16,10-1-1 0,5-4 1 16,8-3 1-16,-1-3 0 0,6-5-1 15,6-3 0-15,2-3 1 0,4-4-1 0,5-5-7 16,6-6 6-16,4-6 1 15,0-7 0-15,5-4 1 0,0-14-1 16,1-9 3-16,1-6 0 0,-2-6-3 0,-3-4 2 16,-1-6 0-16,-8-2-2 15,0-4 0-15,-5-5 0 0,-7-3 2 0,-5-6-2 16,-6-2-1-16,-4 0 1 0,-7 2 2 16,-4 21-2-16,-9 19 2 0,-4 13-1 15,-9 7 2-15,-7-2 0 0,-5 0 1 16,-8 7 1-16,-4 8-2 0,-3 14-3 15,-6 13 1-15,1 12-2 0,1 10 1 16,6 9-1-16,7 6-8 0,5 4 9 0,12 1 2 16,7-4-2-16,10-6-4 15,17-3 4-15,16-9-9 0,11-15-56 16,9-14-68-16,-1-16-244 0</inkml:trace>
  <inkml:trace contextRef="#ctx0" brushRef="#br0" timeOffset="291355.6397">22291 6496 42 0,'0'0'3'0,"0"0"7"0,0 0 16 16,0 0-2-16,19-37 8 0,-12 30-7 16,0 1-6-16,-2 5-1 0,-2-1-10 15,-1 0-1-15,-2 0 65 0,0 1-51 16,0 1-5-16,0 0 7 0,-1 0-10 16,-4 8-9-16,-7 8 3 0,-6 5-4 15,-2 8-2-15,-6 9 1 0,-7 5 1 16,-3 11-3-16,-9 7 1 0,-3 6-1 15,-6 7 0-15,-1 2 0 0,-3 3 0 0,-1-2 1 16,0-2 0-16,3-6-1 16,2-8 0-16,9-4 0 0,3-8 0 15,6-5 1-15,3-4-1 0,3-7 3 16,7-6-3-16,1-2 1 0,6-8-1 16,6-4 1-16,2 0-1 0,5-7 0 15,3-3-1-15,2-3-36 0,8-6-25 0,6-8-36 16,1-5-36-16</inkml:trace>
  <inkml:trace contextRef="#ctx0" brushRef="#br0" timeOffset="291693.7783">22661 6541 254 0,'0'0'4'0,"0"0"0"0,0 0 18 16,0 0 6-16,0 0-13 0,0 0 2 15,-62-39-5-15,42 48-2 0,-5 8-2 16,-4 7 0-16,-8 8 1 0,-5 12 0 16,-6 11 3-16,-3 11 3 15,-7 10-1-15,-5 11-8 0,0 7 0 16,-7 3-2-16,2 2 1 0,3-2-4 0,6-4-1 15,5-4 3-15,5-7 1 0,6-7-3 16,4-5 4-16,3-4-1 0,5-10-4 16,0-7 1-16,8-7-1 0,6-9 1 15,5-5-1-15,3-6 0 0,5-7 1 16,4-5-1-16,0-5-20 0,8-5-38 0,6-7-42 16,0-7-37-16</inkml:trace>
  <inkml:trace contextRef="#ctx0" brushRef="#br0" timeOffset="292030.6129">22780 7018 334 0,'20'-69'1'0,"-7"47"0"0,-1 8 19 15,-10 2 18-15,-1 5-12 0,-1 3-3 16,-4 0 2-16,-8 6-4 0,-7 7-10 15,-8 8-8-15,-9 11-1 0,-3 6 0 16,-7 10 1-16,-2 4-3 0,0 11 2 16,0 3 0-16,-3 5 1 0,1 8-1 15,-1 5 3-15,-2 7-1 0,-3 8 0 16,-1 4-3-16,-2 3 4 0,3 1-3 0,2-1-1 16,0-8-1-16,9-5 2 0,0-8-1 15,8-8 1-15,5-6-1 16,3-6-1-16,6-6 1 0,4-5 2 0,1-5-3 15,5-8 0-15,1-7 1 0,4-7-1 16,3-5-13-16,4-8-24 0,1-5-41 16,9-5-45-16,1-11-43 15</inkml:trace>
  <inkml:trace contextRef="#ctx0" brushRef="#br0" timeOffset="292341.7288">22745 7620 321 0,'0'0'3'15,"0"0"-1"-15,-18-55 14 0,6 52 30 0,-4 2-21 16,-3 2-9-16,-3 8-9 0,-9 9 2 16,-2 9-1-16,-11 9 1 0,3 10-1 15,-7 10 4-15,-1 10 1 0,-5 11 1 16,-1 6-7-16,1 2 2 15,0 2-1-15,-1 0 0 0,4 0-5 0,1-1-1 16,4-2-1-16,1-1 0 0,3-4-1 16,2-3 3-16,1-4-3 0,3-3 0 15,-2-5 0-15,1-3 1 0,5-6 3 16,3-10-4-16,6-6 0 16,5-7 1-16,5-8 0 0,5-6-1 0,5-6-32 15,3-6-25-15,6-6-61 0,4-9-52 16</inkml:trace>
  <inkml:trace contextRef="#ctx0" brushRef="#br0" timeOffset="292607.1457">22729 8407 316 0,'0'0'47'0,"0"0"-47"16,0 0 0-16,0 0 9 0,0 0 18 15,0 0-9-15,0 0-1 0,0 0-2 16,-67 35-1-16,30 2 2 0,-7 8-2 16,-2 8-4-16,-4 9-8 0,-4 7 9 15,2 2 1-15,1 4 0 0,-2 2-7 16,3-3 2-16,1-3-4 0,3-4-1 16,0-4-2-16,6-5 0 0,4-8 0 15,8-8 1-15,4-9-1 0,8-7-7 16,7-9-37-16,4-9-47 0,3-8-87 15</inkml:trace>
  <inkml:trace contextRef="#ctx0" brushRef="#br0" timeOffset="292812.9589">22780 8670 336 0,'0'0'0'0,"0"0"1"0,-71 59 3 15,32-16 22-15,-6 7-4 0,-5 7-6 0,-7 4 2 16,2 1 4-16,3-1-7 16,-3-2 1-16,6-2-8 15,6-3-2-15,1-4-5 0,6-4 1 0,6-4 2 16,4-7-4-16,2-5-42 0,5-10-57 16,5-10-108-16</inkml:trace>
  <inkml:trace contextRef="#ctx0" brushRef="#br0" timeOffset="293684.5706">22048 6426 248 0,'0'0'6'0,"0"0"-5"16,0 0 16-16,0 0 11 0,0 0-5 0,0 0-16 16,-59 20-3-16,36 5 0 0,-3 10 6 15,-4 8-3-15,-8 11 1 0,-3 9-6 16,-11 11 4-16,-1 7-5 0,-2 2 1 15,-2 2 0-15,4-3 2 0,1-5-4 16,7-7 3-16,5-7 0 0,4-8-1 0,3-3-2 16,3-7 2-16,6-7-1 15,3-6 4-15,8-9-5 0,5-8 3 16,8-4-3-16,3-9-49 0,9-4-46 16,0-11-84-16</inkml:trace>
  <inkml:trace contextRef="#ctx0" brushRef="#br0" timeOffset="293958.1276">22596 6490 293 0,'0'0'73'16,"0"0"-69"-16,0 0-3 0,0 0 3 15,0 0 17-15,0 0-6 0,0 0-3 16,0 0 1-16,-69 67 0 0,25-14 0 15,-8 10-6-15,0 10-1 0,-7 10-1 16,1 8 4-16,-4 4-3 0,3 3 4 16,3-2-4-16,1-2-5 0,6-3 0 15,3-5-1-15,4-7 2 0,4-5-1 0,4-5 0 16,0-8 1-16,6-3-2 16,2-5 0-16,3-6-15 0,4-8-27 0,6-7-32 15,5-15-28-15,1-10-66 16</inkml:trace>
  <inkml:trace contextRef="#ctx0" brushRef="#br0" timeOffset="294224.8616">22701 7243 358 0,'0'0'18'0,"0"0"-18"16,0 0 3-16,0 0 2 0,0 0 26 15,-38 72 1-15,8-30-9 0,-5 12-7 16,-8 9-4-16,-2 6-1 0,-5 10-3 16,-2 3-3-16,-2 8 1 0,0 2-2 0,3 2 4 15,1-4-4-15,1-4 2 0,6-3-2 16,1-7-4-16,3-6-2 0,4-4 2 16,3-4 0-16,7-5 0 15,5-9-46-15,5-8-21 0,4-12-103 0,6-11-4 16</inkml:trace>
  <inkml:trace contextRef="#ctx0" brushRef="#br0" timeOffset="294469.1914">22743 7878 410 0,'0'0'0'16,"0"0"-2"-16,0 0 2 0,-59 56 9 15,27-15 7-15,-9 13 1 16,-6 10-1-16,-6 8-1 0,-4 9-1 0,-1 3-4 16,0 6 1-16,1 3-7 0,2-2 2 15,2 0 1-15,4-7 1 0,6-6-7 16,3-7-1-16,6-9 1 0,7-7-2 16,-1-7 1-16,8-7-1 0,5-6-5 15,4-10-48-15,7-9-24 0,3-13-44 16,1-3-118-16</inkml:trace>
  <inkml:trace contextRef="#ctx0" brushRef="#br0" timeOffset="294680.3934">22584 8535 340 0,'0'0'56'15,"0"0"-62"-15,0 0 6 0,-3 52 6 0,-8-18 6 16,-6 7 1-16,-5 10-2 0,-8 10 5 15,-5 10-1-15,-2 3-5 0,-2 6-4 16,0-4-3-16,3-1 2 0,0-3-4 16,5-9 0-16,4-5 1 0,5-11-2 15,3-8-41-15,5-12-74 0,2-14-65 16</inkml:trace>
  <inkml:trace contextRef="#ctx0" brushRef="#br0" timeOffset="294826.8685">22655 9022 181 0,'0'0'199'0,"0"0"-196"0,-23 54-3 16,0-5 1-16,-5 7 15 15,-4 2-3-15,1 0-3 0,0 0-4 16,0-1-4-16,3-7-2 0,2-2 1 16,6-8-1-16,-1-9-58 0,4-9-116 15</inkml:trace>
  <inkml:trace contextRef="#ctx0" brushRef="#br0" timeOffset="300964.4826">23891 5475 224 0,'0'0'74'0,"0"0"-41"0,0 0 2 16,0 0-1-16,0 0-1 0,22-51 2 15,-17 48-12-15,-1 3-7 0,4 0-7 16,-1 0-1-16,6 7 1 0,-2 8 6 16,5 7-6-16,-2 5 7 0,3 10-2 15,-4 4-2-15,1 7-4 0,-3 7 2 16,-3 1 4-16,1 5-3 0,-3-1-4 16,-4 0-1-16,-1 0-4 0,-1-2 5 15,-1-3-3-15,-4-3 0 0,-4-1 0 16,0-3 1-16,-4-3-3 0,-2-6 3 15,-3-4 0-15,2-3-3 0,1-5 0 16,2-6 5-16,2-5 3 0,0-3-4 16,1-5-4-16,3-4 2 0,-3-3 0 0,4-1-4 15,-5-1 0-15,1-5-3 16,-2-2-39-16,2-3-18 0,3 0-19 16,-3-4 2-16,5 1 4 0,1-6-4 15,-1 1 32-15,1-6 36 0,-1-2 9 16,5 1 1-16,-3 0 10 0,2 5 22 15,1 5-1-15,0 5-6 0,0 4-3 0,0 3 15 16,0 2-5-16,1 2-11 0,-1 0-3 16,2 5-8-16,-1 3 3 0,3 2 13 15,3 4-2-15,-1 1-1 0,-1 6-3 16,2 0-5-16,-2 1 1 0,0 2-4 16,1-2-2-16,-2-3-5 0,-2-3 2 15,2-2 1-15,2-4-1 0,-1-5-5 0,-2-2 5 16,3-3 6-16,2-2 11 15,7-6-3-15,3-4 8 0,3-5-5 16,5-1-4-16,0-3-10 16,0 1 0-16,-1 1-2 0,1-1-2 0,0 1-4 15,-2 1 0-15,-1-1-1 0,0 1-2 16,-4 2-1-16,-4 1 1 0,-3 1 1 16,-4-1-1-16,-3 4-7 0,-1-2-39 0,-5-5-63 15,-9-1-110-15</inkml:trace>
  <inkml:trace contextRef="#ctx0" brushRef="#br0" timeOffset="307115.3198">28408 7065 3 0,'0'0'0'0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4:50.60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21705 7324 166 0,'0'0'258'16,"0"0"-250"-16,0 0 5 0,0 0 18 15,0 0 18-15,0 0-12 0,-33-34-11 16,40 34-5-16,4 0-16 0,7 1 0 15,9 5 0-15,6-1 4 0,6-1 5 16,7 4 2-16,1-2-3 0,1 1-6 16,0 0-1-16,0 0-1 0,4 1 3 15,0-1-4-15,-3 0 1 0,-6-2-3 16,-6-1 0-16,-10-1-1 0,-9-2-1 16,-11 0 0-16,-7 0-1 0,-4 0-33 15,-10 2-19-15,-8 0-19 0,-6 0-74 16,-3-1-62-16</inkml:trace>
  <inkml:trace contextRef="#ctx0" brushRef="#br0" timeOffset="516.3478">21704 7311 235 0,'0'0'65'0,"0"0"-13"15,0 0-1-15,0 0 3 0,0 0-9 16,61 23-6-16,-47-9-5 0,5 2-7 15,-3 2-4-15,2 3-4 0,-1 2-5 16,2 2-3-16,0-1-4 0,0 0 1 16,2 1-1-16,-1-4-3 0,-1-1 0 0,0-1-1 15,-3-1-1-15,1-2-1 16,-5-3-1-16,-3 0 1 0,-4-4-1 16,-2-4 0-16,-3 2 0 0,0 0 0 15,-8 2 2-15,-2 0 0 0,-5 5-1 16,-2 1 1-16,-4 1-1 0,-2 3-1 15,1-1 0-15,-2 2 1 0,2 1-1 16,-2-2 0-16,1 3 0 0,-1-1 0 0,-2 3 0 16,1 1 0-16,-3 0 0 0,-2 3 1 15,-2 1-1-15,1 0 0 0,-1 3 0 16,0-1 0-16,4 2 1 0,1-1-1 16,4-3 0-16,2 1 1 0,6-6 0 15,6-5-1-15,5-2 1 0,4-6 2 16,8 0 0-16,6-2-1 0,7-2 2 15,7-1 4-15,6-1 2 0,6 0 5 16,5-1 1-16,3-1-2 0,4 0-2 16,-1 0 4-16,-1-1-3 0,-5 0-4 15,-2 1 0-15,-9-1-3 0,-4-1-4 16,-10 0 0-16,-10 1-2 0,-5-1 1 16,-5-1 0-16,-6 0-1 15,-2-1 0-15,-6-5-8 0,1 0-35 0,-3-5-29 16,8-6-37-16,2-5-137 0</inkml:trace>
  <inkml:trace contextRef="#ctx0" brushRef="#br0" timeOffset="1548.994">22460 7461 113 0,'0'0'173'16,"0"0"-138"-16,0 0 12 0,0 0 21 15,1-52-14-15,-1 50-7 0,1 2-11 16,-1-1-15-16,0 1-9 0,1 5-6 16,-1 9-5-16,0 8 1 0,0 9 0 15,0 9 8-15,0 5 4 0,0 6 3 16,0 3 4-16,0 3-5 0,-1 1-6 16,-2-1-4-16,-2-1-5 0,0-6 0 15,1-3 0-15,-1-8 1 0,2-8-2 16,0-6 1-16,3-6-1 0,0-2 1 15,0-6-1-15,-1-4 1 0,1-3-1 16,0-1 2-16,0-3-2 0,0 0 1 0,0-3 6 16,0-8 11-16,0-3-10 0,0-6-1 15,0-2 2-15,0-8 1 16,0-4 1-16,1-6-6 0,5-4-1 16,1-3 0-16,0-2-2 0,3 3-1 15,4 7 1-15,3 5-1 0,2 8 0 16,1 6 2-16,2 6 1 0,2 5 3 15,-2 1 0-15,3 5 1 0,-6 3-4 16,4 0 0-16,0 2 1 0,-6 4 2 0,0 2 3 16,-6 0-5-16,-1 2-2 0,-2 1-2 15,-3 5 0-15,-3 1-1 0,-2 4 1 16,0 3-1-16,-8 2 0 0,-3 0 0 16,-4 2 1-16,-4-2-1 0,1 1 0 15,-7-5 0-15,0-3 0 0,-3-3 0 16,0-5 0-16,1-2 0 0,0-3-1 15,3-4 1-15,4-1 1 0,3-1-1 16,4-3 0-16,4-4 1 0,6-2 0 16,1-1 0-16,2-5-1 0,0-2 2 0,3-1-2 15,4-1 0-15,4 3 0 16,2 4 0-16,-2 5 0 0,-1 2-1 0,1 4 1 16,-2 1 0-16,4 1 0 15,0 10-1-15,-2 2 1 0,3 6 2 16,-3 2-1-16,-2 3 2 0,0 5 0 0,-2-2-1 15,1 3 1-15,4 0-2 0,-3 0 0 16,4-1 2-16,3-3-2 0,0-1 1 16,1-3 2-16,3-3 3 15,1-3 5-15,2-3-3 0,1-3 1 0,4-2-3 16,4-3 2-16,0-1-2 16,1-4 3-16,-1 0-3 0,-5-4 0 0,-1-5-3 15,-7-3-1-15,-3-6-1 0,-2-1 0 16,-2-6-2-16,-4-7 1 0,2-1-1 15,-2-9-1-15,3-4-14 0,1-7-18 16,5-4-21-16,3-4-33 0,6 1-50 16,-1 9-43-16</inkml:trace>
  <inkml:trace contextRef="#ctx0" brushRef="#br0" timeOffset="2016.2302">23660 7593 252 0,'0'0'147'16,"0"0"-116"-16,5-59 21 0,2 50-3 15,-7 5 6-15,1 3-14 0,1 2-8 16,1 8-12-16,4 10-13 0,-4 7 8 16,2 8 7-16,-2 8 1 0,0 2-1 15,-1 4-3-15,-2 2-7 0,0 0-2 0,-2 0-5 16,-7-3-6-16,5-2 0 16,-5-8 1-16,2-3-1 0,-3-4 0 15,4-6-6-15,-1-2-30 0,2-8-8 16,2-3-14-16,0-4-16 0,-1-6-51 15,1-1-79-15</inkml:trace>
  <inkml:trace contextRef="#ctx0" brushRef="#br0" timeOffset="2369.8267">23656 7595 262 0,'0'0'150'15,"3"-55"-114"-15,-2 33 0 0,2 0 23 16,1 2-12-16,2 0-17 0,5 2-4 16,-2 1-4-16,4 4-4 0,1 3-3 15,1 4 4-15,4 6-3 0,1 1-2 0,8 8-3 16,1 5 2-16,4 3 3 0,0 6-4 16,-4 0-5-16,-2 4-2 15,-9-2-1-15,-3 2-2 0,-4 0-2 0,-8 1 0 16,-3 0 0-16,-7-1 0 0,-6-2 0 15,-9-3 0-15,-4-2 0 0,-7 1 1 16,-6-3 0-16,-1-4-1 0,1 0 0 16,0-7 1-16,8 1-1 0,6-5 2 15,6-3-1-15,7 0-1 0,9 0 1 16,3-6 1-16,0-1 1 0,3-4-3 16,8 1 0-16,8-1-13 0,5 3-49 15,5 0-34-15,4 0-76 0,-8-1-185 16</inkml:trace>
  <inkml:trace contextRef="#ctx0" brushRef="#br0" timeOffset="2919.3483">24507 7396 135 0,'0'0'90'0,"0"0"-47"0,0 0-4 16,10-50 2-16,-10 44 14 0,-3 2-7 16,0 1-18-16,-5 1-9 0,2 2-6 15,-6 0-3-15,0 0-3 0,-1 8-3 16,-2 5 2-16,-2 7 1 0,-1 7 1 15,-2 9-3-15,0 8 0 0,1 7-2 0,-3 5 2 16,-2 7 3-16,2 1-4 0,5 1-3 16,1-1 1-16,7-2 0 15,6-3 1-15,3-3 2 0,8 0 2 0,4-6 6 16,7-1 3-16,4-3-2 16,2-7 4-16,4-1-3 0,1-7-2 0,2-9-12 15,-1-5 14-15,-2-7-11 0,-3-5-3 16,-1-5-3-16,-4 0 1 15,-5-7-1-15,-4-3-28 0,-4-5-25 0,0-5-44 16,-4-4-58-16,-4 1-105 0</inkml:trace>
  <inkml:trace contextRef="#ctx0" brushRef="#br0" timeOffset="3153.7662">24584 7524 398 0,'0'0'16'0,"0"0"23"0,0 0 12 0,0 0 19 16,0 0-42-16,0 0-13 0,0 0-5 16,0 0 13-16,0 0 2 0,65 41-4 15,-46-9 0-15,6 4-2 0,-2 8-4 16,-1 1-4-16,2 2 0 0,-3-3-1 16,-3-3-1-16,-2-3-7 15,-3-8-1-15,-1 0 0 0,-6-8-1 0,-1-2 0 16,-1-7-35-16,-3-4-12 0,-1-4-18 15,0-4-15-15,-2-1-55 0,-3-5-47 16</inkml:trace>
  <inkml:trace contextRef="#ctx0" brushRef="#br0" timeOffset="3369.299">24810 7565 306 0,'0'0'38'0,"0"0"24"0,0 0 15 16,0 0-14-16,0 0-37 15,0 0 2-15,0 0 3 0,-56 57-9 16,37-22-3-16,0 5-5 0,-2 1-6 0,-6 1 4 16,2 0 0-16,-4 3-1 15,-2-4-2-15,2 0-3 0,4-7-2 16,2-3-2-16,5-6 0 0,9-5-2 16,2-4 0-16,5-6-10 0,3-3-38 0,8-7-38 15,6-4-82-15,2-8-199 0</inkml:trace>
  <inkml:trace contextRef="#ctx0" brushRef="#br0" timeOffset="3581.9003">25147 7711 322 0,'0'0'149'0,"0"0"-89"0,0 0-16 15,0 0 9-15,0 0-9 0,64-48-22 16,-27 38-8-16,10 3-4 0,1 0-6 16,2 4-3-16,-6 3-1 0,-7 8-1 15,-8 4-36-15,-11 3-48 0,-11 2-85 16,-6 1-111-16</inkml:trace>
  <inkml:trace contextRef="#ctx0" brushRef="#br0" timeOffset="3733.4357">25089 7961 414 0,'0'0'112'0,"0"0"-47"16,0 0-39-16,0 0 13 0,72-31-9 15,-30 16-8-15,6 2-6 0,4 0-8 0,-2 0-7 16,-3 4-1-16,-5 4-11 16,2 1-74-16,-3 0-105 0,0 2-162 15</inkml:trace>
  <inkml:trace contextRef="#ctx0" brushRef="#br0" timeOffset="4368.8073">25825 7385 437 0,'0'-67'21'0,"10"43"-6"0,-2 8-5 15,-2 8 43-15,-4 3 0 0,-2 5-14 16,1 3-15-16,3 12-18 0,0 9-4 0,2 15 3 16,-1 9 8-16,-3 12 6 15,0 4-2-15,-1 2-3 0,-1 4 0 16,0 0-3-16,0 1-9 0,0-2-1 0,-1-3 0 16,-3-7 1-16,-3-8-2 15,2-9 0-15,1-11-7 0,-1-9-5 0,3-10 6 16,1-6 5-16,-1-6 1 15,2-3 0-15,0-9 4 0,0-6-2 0,0-8-1 16,5-6 0-16,1-5-1 0,2-6 1 16,2-8 4-16,3-5 7 0,2-4 1 15,3-1 2-15,5 8 2 0,7 5-1 16,3 11-2-16,3 11-3 0,2 10-2 16,0 11-5-16,-5 5-2 0,-2 1 3 0,-8 8 1 15,-6 5-3-15,-5 4-1 0,-8 2-1 16,-4 5 0-16,-8 0-1 15,-9 1 0-15,-7 5 2 0,-6-3-1 16,-1 1-1-16,-6-3 0 0,3-1 0 16,-2-1-2-16,3-4-10 0,4-2 5 15,8-6-1-15,8-8 1 0,7-3 4 16,2-2 3-16,2-8 0 0,2-4 3 0,0-6-2 16,1-1-1-16,5 0 1 0,2 4-1 15,1 4 0-15,-2 5-1 0,2 7 1 16,-2 3 0-16,3 7-1 0,1 8 1 15,-1 2 0-15,0 5 2 0,-1 0 0 16,2 1 2-16,-1-5-1 0,2-2-1 16,1-2 1-16,2-3-2 0,2-1 2 15,2-3-1-15,2-3-2 0,2-1 2 16,-2-6-1-16,2 0 0 0,-2-7-1 16,-2-1-22-16,0-2-22 0,-1-3-32 15,0-1-22-15,-3-4-75 0,-3 0-77 16</inkml:trace>
  <inkml:trace contextRef="#ctx0" brushRef="#br0" timeOffset="4671.8499">26390 7038 133 0,'0'0'154'0,"0"0"-68"16,0 0-39-16,0 0-16 0,0 0 15 15,60 42-6-15,-33-13-12 0,0 4-3 16,2 9-9-16,3 7-4 0,-3 4 2 16,-2 6-4-16,-1 4-2 0,-3 3 2 0,-2 0 2 15,-7 0 1-15,0 2-4 0,-8-3-4 16,-5-1-4-16,-1-4 0 0,-6-5 0 16,-7-3 2-16,-5-6 7 15,-6-3-3-15,-8-1-1 0,-12-3-2 16,-6 1-1-16,-10-1-1 0,-13-2-1 0,-8 3 0 15,-10-1-1-15,-7 1-1 0,-5-4-27 16,-2-5-19-16,5-7-38 16,16-11-155-16</inkml:trace>
  <inkml:trace contextRef="#ctx0" brushRef="#br0" timeOffset="6555.1918">21497 8713 171 0,'0'0'88'0,"-8"-64"-17"16,3 32-5-16,-1 0-13 0,1 3 7 15,1 4-8-15,2 4-13 0,0 4-3 16,2 6-11-16,-1 5-1 0,1 6-3 15,0 0 1-15,0 5-5 0,0 8-12 16,0 8-5-16,0 6 1 16,0 6 2-16,0 5 0 0,1 3-1 0,1 4-1 15,-2 1 0-15,0 1-1 0,0-1 1 16,-3 1 0-16,-2-4-1 0,0 0 1 16,-2-6-1-16,1-3 0 15,3-8 1-15,0-6-1 0,1-5 0 0,0-7 1 16,2-5-1-16,0-2 0 15,0-4 1-15,0-6 2 0,2-7 2 0,2-6-3 16,0-1-2-16,1-8 0 0,3 0 1 16,-1-5 1-16,3-4 1 0,3 0 9 0,-1 0 0 15,5 4 0-15,3 5-3 16,3 5 1-16,4 5 0 0,-1 6-2 16,4 3-2-16,-4 6 0 0,-1 3-1 0,0 3 0 15,-7 1-2-15,-5 6 1 0,-6 4-1 16,-5-1-2-16,-2 4-1 0,-2 2 0 15,-7 4 2-15,-5-1-2 0,-5 3 0 16,-3-1 0-16,0 1 1 0,0-2-1 16,-2-1 1-16,2 0-1 0,3-3 1 15,-1-6-1-15,1 0 0 0,3-8 1 16,0 1-1-16,3-3 1 16,1-3-1-16,1-3 2 0,1-3-1 0,4-1-1 15,0 0 1-15,1-2 0 0,3 0 0 16,1 2-1-16,1 3 1 0,0 1-1 15,2 1 0-15,1 2-1 0,2 2 1 16,-1 1 0-16,4 2 0 0,2 3 1 16,5 4 0-16,-1 3 1 0,3 4 1 15,-1 0 0-15,2 2 3 0,-2 5 0 0,-1 2-4 16,0 4 1-16,0 2 1 0,-4 1-2 16,3 1 2-16,0-4-2 0,3-3 14 15,2-2-12-15,5-3 1 0,3-4 2 16,2-5 3-16,8-5-2 0,4-7-2 15,9-4-2-15,7-8-2 0,5-4-1 16,1-2-1-16,1-1-1 0,-6-8-30 16,2-7-53-16,-8-7-140 0</inkml:trace>
  <inkml:trace contextRef="#ctx0" brushRef="#br0" timeOffset="15168.2578">12779 8580 93 0,'0'0'23'0,"56"15"-23"16,-24-9 20-16,4 1 36 0,4 0-10 16,4-1-5-16,5 0-3 15,7 0 5-15,5-1 2 0,8-1-7 0,10 1-9 16,10-2-1-16,10 1-10 0,14-4-7 16,10 0 0-16,15-1-4 0,12-7 4 15,18-6 1-15,16-3-1 0,20-8 2 16,18-3-11-16,16-2 0 0,20-3-2 0,16 0 5 15,18-1-5-15,23-5-2 16,14-6-38-16,16-2-127 0</inkml:trace>
  <inkml:trace contextRef="#ctx0" brushRef="#br0" timeOffset="15998.4721">13325 16758 441 0,'110'11'15'0,"10"-11"-13"16,27-1-2-16,4-1 0 0,15 0 1 16,20-5 2-16,22 1 1 0,20-3 7 15,17-4 3-15,21 2-1 0,17-3 6 16,19-2 4-16,24 0-6 16,12 0-3-16,22 1-5 0,21 1-6 15,17 4-3-15,25-2 0 0,7-6-61 0,12-1-144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5:47.81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26876 2785 268 0,'0'0'66'0,"0"0"-58"0,0 0-6 16,0 0 3-16,0 0 14 0,0 0-3 0,0 0-9 16,0 0 2-16,0 0 4 0,1 42-11 15,1-23 17-15,0 2 9 0,0 3-13 16,2 2 3-16,1 5-8 0,0 1 5 15,2 5-3-15,1 8-5 0,-2 3 1 16,3 8 2-16,1 2-2 16,-2 2 0-16,0 2-4 0,0-1-1 15,0 0 3-15,-1-3-2 0,-4 0 2 0,0-3 0 16,-2 0 1-16,0 0 1 0,-1-1-3 16,0-1 1-16,0 1 0 15,0-3 0-15,0-1-2 0,-2 0 1 0,0-4-4 16,0 0-1-16,-1-4 3 0,0-3-1 15,-1-4-1-15,1-4 1 0,0-1 0 16,0-8-2-16,1 0 0 0,-2-7 1 16,1-1 1-16,0-3-1 0,-1-4-1 15,0-1 0-15,-1-3-1 0,0 1-47 0,2-4-28 16,0 0-73-16,2 0-42 0</inkml:trace>
  <inkml:trace contextRef="#ctx0" brushRef="#br0" timeOffset="477.0083">26428 4402 208 0,'0'0'53'0,"0"0"-45"16,0 0 0-16,0 0 25 15,0 0-1-15,0 0-21 0,0 0-5 0,58 1 5 16,-26-2 1-16,10-1 5 0,6 1 6 16,7-3-2-16,4 2-7 0,3-2-3 15,6 1 0-15,8 1-3 0,8-2-2 16,12-1 7-16,8 2 9 0,11-1-12 15,9 0-6-15,10-2 0 0,5 3 2 16,11-2 0-16,9 5 0 0,8-2 1 16,5 2-5-16,4 0 4 0,4 2 1 15,-3 3 1-15,-3 0-2 0,-2-4-6 16,-10 1 2-16,-11-1 4 0,-9 1 0 16,-15-2-2-16,-13 0-4 0,-12 0-4 15,-18-6 4-15,-15 1 2 0,-18-4-2 0,-11 1 1 16,-17 1 0-16,-14-3 0 0,-9 3 0 15,-7-2 6-15,-10-3-6 16,-10 3-1-16,-10-2-13 0,-8 2-24 0,-8-1-29 16,-8-2-36-16,-6 4-30 0,8-3-139 15</inkml:trace>
  <inkml:trace contextRef="#ctx0" brushRef="#br0" timeOffset="2228.2614">26918 3194 122 0,'0'0'107'0,"0"0"-89"15,0 0-1-15,0 0 24 0,0 0 11 16,-26-21-7-16,26 18-8 0,0 3-4 15,0 0-5-15,3 0-8 0,2 0-10 16,6-2-2-16,4 2-1 0,4 0-5 16,8 0 1-16,4 0 1 0,4 0 3 15,4 2 2-15,4-1-3 0,3 1-1 16,5 2 0-16,4-3-1 16,4 3 0-16,3-1-2 0,6-1 1 0,5 0-2 15,2 0 0-15,5 0 1 0,4 1 2 16,2-1-4-16,2-1 1 0,0-1-1 15,1 0 0-15,0 0 0 0,-2 0 0 16,1 0 1-16,-1 0 2 0,-1-1-1 0,-4-1 2 16,-3 2 0-16,-4-3 1 0,-4 1-5 15,-4 0 1-15,-10-1-1 0,-6 1 3 16,-10-4-2-16,-8 3 2 0,-9-2-1 16,-8 1 2-16,-9 0-1 0,-4-1 3 15,-2 2 1-15,-1 0 4 0,0 0-1 16,0 0-5-16,-2 1-2 0,0 0-2 15,0-1-1-15,1 1 0 0,0-1 0 16,0 2 1-16,0 0-1 0,0 0 0 16,0-1 0-16,1 2 0 0,-1-1-1 15,-1 1 1-15,2 0 0 0,0 0 0 16,0 0-1-16,0 0 1 0,0 0 0 16,0 0 0-16,0 0-1 0,0 0 1 15,0 0 2-15,0 0 0 0,0 0 2 16,0 0 2-16,0 0 3 0,0 0-3 15,0 0-1-15,0 0 2 0,0 0-1 0,0 0-2 16,0 0-1-16,0 0-2 0,0 3-1 16,0 0 0-16,0 8-1 0,0 0 1 15,0 4 2-15,0 3-2 0,2 1 0 16,1 2 1-16,-2 0 1 0,0 2-2 16,0-1 0-16,1 1 3 0,1 3-1 15,-2-1-2-15,3 3 3 0,-2 4-2 16,-1 1 2-16,0-1 0 0,-1 1-3 15,0 2 4-15,0 0-2 16,-1 0-1-16,1 3 2 0,0-1-2 0,2 0 3 16,3 2-2-16,0-2 0 0,1 3 0 0,-2-1 2 15,2-3-1-15,0-2 2 16,-4 0-2-16,4-2 1 0,-4 1-4 16,2 2 2-16,-2 0 0 0,-1 0 0 15,-1-2-2-15,0-1 0 0,1-2 2 16,-1-4-1-16,0-1-1 0,0-4 1 0,0-2 1 15,0-4-2-15,0-3 1 0,0-2-1 16,-1-3 1-16,0-3-1 16,-2-1-14-16,-5-3-45 0,-4-9-71 0,0-1-196 15</inkml:trace>
  <inkml:trace contextRef="#ctx0" brushRef="#br0" timeOffset="2749.5687">26782 4828 437 0,'0'0'16'0,"0"0"-12"0,-54-10-4 15,31 10 16-15,3 5 16 0,3 3 4 16,-1 3-3-16,2 4-11 0,-1 6-6 15,2 5-3-15,2 2 2 0,5 2 0 16,2 1 1-16,6 1-3 0,0-2-3 16,10 0-5-16,6-4 2 0,5 1-3 15,8-5 1-15,3-3-2 0,9-2 0 16,1-6 4-16,5-7 2 0,0-2-2 0,-3-5 0 16,-1-5-1-16,-4-9-3 0,-6-2 2 15,-5-3-1-15,-6-5 0 16,-11 0 0-16,-8-4 0 0,-8 1 4 0,-11 0-2 15,-12 1-2-15,-6 8-4 16,-8 3-1-16,-4 4 1 0,-2 6 0 0,1 2 0 16,1 5 0-16,5 1 0 0,5 1-2 15,10 5-26-15,12-1-9 0,14 4-24 16,11-7-40-16,12-2-145 0</inkml:trace>
  <inkml:trace contextRef="#ctx0" brushRef="#br0" timeOffset="3059.5605">28951 4671 390 0,'0'0'181'0,"0"0"-172"15,0 0-8-15,0 0 3 0,0 0 12 16,0 0 10-16,32 69 11 0,-24-45-3 0,-6 4-12 16,2 1-4-16,2 0 0 15,-1 1-7-15,-2 3-7 0,-2-1-2 16,0 4-1-16,-1-3-1 0,-4 1-10 0,-9-7-84 15,-4-9-104-15</inkml:trace>
  <inkml:trace contextRef="#ctx0" brushRef="#br0" timeOffset="3762.9666">25872 2919 451 0,'0'0'19'0,"0"0"-10"15,0 0 45-15,0 0 8 0,0 0-45 16,0 0-14-16,0 0 11 0,27 72 17 16,-22-37 3-16,0 1-8 0,3 0-9 15,-5 2-5-15,-3 1-4 0,0 2-5 16,0 4-2-16,-5 3-1 0,-4 2-5 16,-4-2-104-16,-4-11-265 15</inkml:trace>
  <inkml:trace contextRef="#ctx0" brushRef="#br0" timeOffset="18844.3103">5558 9394 205 0,'0'0'101'0,"-60"-51"-97"0,27 32 0 0,-3 0 19 16,3 0 22-16,-1-2-2 0,2-2-9 16,1-1 2-16,-2-2-1 0,0 2-9 15,-3-1-7-15,1 0 0 0,-4 2-4 16,-4 3-5-16,-3 0-5 0,-3 4-2 16,-5-1-3-16,0 5 0 0,1 1 0 15,-4 4 0-15,0 0 0 0,-2 2 0 16,1 3 0-16,-2 1 1 0,2 1-1 15,-1 1 1-15,3 4-1 0,-3 4 2 16,2 4 1-16,-4 3 2 0,1 5 1 16,-1 2 2-16,-3 4-5 0,0 3-2 0,0 1 2 15,-1 1-2-15,3 2 2 0,3-1-3 16,2 0 1-16,7-1-1 0,7-4 1 16,7 2 0-16,5 1 1 0,3 0 4 15,5 1 0-15,2 0-2 16,3 4 0-16,-1 1 0 0,-1 4 0 0,1 5 2 15,-1 1 7-15,3 2-3 16,-2 2-3-16,-1 3-3 0,2-2 2 0,-1-1 4 16,5-2-7-16,0-2 3 0,3-3-3 15,3 0 1-15,2-1-2 0,2-1 1 16,3 3 5-16,1-2 2 0,0 2 2 16,2 0 1-16,3 1-3 0,1-1 0 15,1 2-2-15,1 3-3 0,0 5-2 16,-1 4 6-16,1 0 3 0,-1-1-8 15,1-3 0-15,2-3-1 0,4 1 0 16,2-5 1-16,4 0 0 0,5-5 0 16,2-4-1-16,5-1-1 0,6-3-1 0,5-1 2 15,2-1 4-15,5 1-1 0,-2 1-2 16,3-3 2-16,1-1-2 0,-3-4 1 16,2-1 0-16,2 1 0 15,0-6-3-15,2 1 2 0,0-10-1 0,5-1 3 16,1-4-1-16,2-7 4 0,7-1 1 15,4-9 1-15,3-5 0 0,3-3-9 0,0-7 1 16,2-1-1 0,0-4 2-16,-1-3-4 0,0 2 0 0,-3-5 0 15,-1-1 0-15,-3-2 0 0,1-5 0 16,1 0 0-16,-2-4 0 0,1-2 0 16,-4-2 0-16,-2-2 0 0,-5-3 0 15,-3-4 0-15,-6-3 0 0,-7-2 0 16,-4-1 0-16,-9-2 0 0,-4-1 0 15,-10 1 0-15,-3-3 0 0,-5-3 0 0,-1 1 0 16,-8-2 0-16,-1 0 0 0,-3-1 0 16,-3 2 0-16,-3-2 0 0,-7 7 0 15,-2-2 0-15,-6 5 0 0,-5 4 0 16,-3 1 0-16,-5 4 0 0,-4 2 0 16,-5 2 0-16,-3 2 0 0,-7 5 0 15,-5 3 0-15,-8 3 0 0,-5 7 0 16,-7 3 0-16,-4 5 0 0,-6 5 0 15,-5 6 0-15,-3 7 0 0,-4 6 0 16,-3 5 0-16,-5 12 0 0,-4 7-48 16,-10-3-104-16,-4-2-258 0</inkml:trace>
  <inkml:trace contextRef="#ctx0" brushRef="#br0" timeOffset="57183.325">29795 1977 284 0,'0'0'209'0,"0"0"-185"0,6-56-5 16,-6 42 35-16,-6-1 0 0,-1 0-13 15,1 1-14-15,-4 1-9 0,-3 4 3 16,3-1-5-16,-1 3-4 0,-1 1 3 16,3 3-2-16,-5 3-5 15,0 1-4-15,-3 8-2 0,-1 7-3 16,2 5 0-16,-1 4 0 0,0 3 0 0,2 3 1 16,-1 3 0-16,4-4 2 15,3 1-2-15,-1-5 1 0,7-1 0 0,2-7-1 16,1-1 1-16,1-4-2 15,4-4 2-15,4-2-2 0,-2-1 1 16,5-5 0-16,1-1 0 0,4 0 2 16,1-8 2-16,0-3-3 0,0-3 1 0,-2-2 2 15,1 1-1-15,0-3 1 16,-2 1 3-16,-4-2 0 0,-4 2 2 16,-1-1 3-16,-2 4 1 0,-3 1-2 15,-1 3-3-15,0 4-2 0,0 3 1 0,0 2 0 16,0 1-4-16,0 0-3 0,-3 0-1 15,2 2-1-15,0 3-1 0,0 0 3 16,1 1 3-16,0-2-2 0,0 2 0 16,0-3 3-16,2 2-3 0,4 0 1 15,-3 1-1-15,9-1 0 0,-4 1-1 0,5 1 1 16,4 0 0-16,2 0-2 0,10 0-1 16,1 1-21-16,4-1-19 0,3 2-18 15,-1-1-43-15,1-2 1 0,-3-3-22 16,-2-3-41-16,-5 0-43 0</inkml:trace>
  <inkml:trace contextRef="#ctx0" brushRef="#br0" timeOffset="57419.5455">30144 2025 326 0,'0'0'110'16,"0"0"-40"-16,0 0 3 0,-34-54-16 0,32 46-7 15,2 1-8-15,5 1-7 16,6 1-11-16,9-2-10 0,7 2-11 16,7 3-3-16,1-1 0 0,0 3-1 15,-6 0 2-15,-8 4-2 0,-8 3 0 16,-9 4-18-16,-4 2-14 0,-12 5-3 15,-12 1-22-15,-4 1 6 0,-5-3 15 0,2-6 20 16,1-3 17-16,2-4 2 16,8-1 8-16,2-1 25 0,3 0 9 15,9-2-2-15,5 0-2 0,1 0-7 16,2 0-11-16,7-2-4 0,6-3-1 0,11 0-8 16,7-2-8-16,3-2 1 0,-2 3-2 15,0 1-31-15,-2 2-26 0,1-2-23 16,1 0-49-16,-5 3-104 0</inkml:trace>
  <inkml:trace contextRef="#ctx0" brushRef="#br0" timeOffset="57704.6646">30579 1876 515 0,'0'0'55'0,"0"0"-14"0,0 0 38 16,0 0-25-16,0 0-28 0,0 0-18 15,0 0-5-15,0 0 2 16,0 0 11-16,-41 68 0 0,41-47-7 0,2 2-4 15,7-1-2-15,2-2-2 0,3-4 1 0,2-3-1 16,5-5 2-16,0-2-1 16,1-3 1-16,4-3 2 0,-3-3 2 15,1-6-1-15,-7-2 1 0,-3-3 12 16,-6-5 2-16,-4-2 29 0,-4-1-30 16,-1-1-6-16,-7 1-6 0,-7-1-4 15,-4 1-1-15,-7 4-3 16,0 4 0-16,-3 4-1 0,-2 6-3 0,0 3-12 15,-3 1-25-15,-1 8-15 0,-3 4-31 16,-3 4-48-16,9 0-136 0</inkml:trace>
  <inkml:trace contextRef="#ctx0" brushRef="#br0" timeOffset="58321.8909">29645 2574 451 0,'0'0'16'15,"0"0"-3"-15,7-53 58 0,-7 50 2 0,0 3-25 16,0 0-24-16,2 6-20 0,0 8-4 16,2 7 0-16,0 7 14 15,-1 3 5-15,-3 2 2 0,0-2-7 0,-4 3-1 16,-1-2-2-16,2-2-5 0,-4 2-2 15,2-1-2-15,1-5 1 16,2-4-3-16,1-6 2 0,1-7-2 0,0-5 2 16,0-3 0-16,1-1 3 0,0 0 8 15,0-2 10-15,1-2 2 0,5-2-1 0,1-3-3 16,3-1-9 0,3-1-3-16,0 2-2 0,3 4-4 0,3 2-3 15,1 3 0-15,1 6-2 0,0 2 1 16,-1 7-1-16,-3 1 2 0,-5 0 0 0,-3 2 0 15,-3-1 1-15,-5-3 0 0,-2 3 0 16,-2-5 0-16,-7 1 3 16,-5 0-1-16,-5 0 2 0,-4-3 3 15,-6-1-2-15,-3-4 1 0,2-4-2 16,4-1-2-16,-1 0-1 0,7-4-1 16,3-3 1-16,2-1 0 0,0-3-2 15,4-3 0-15,5-1 0 0,4-4-12 0,2-2-16 16,6 2-15-16,13-3-23 0,8 4-48 15,7 2-11-15,1 4-87 0</inkml:trace>
  <inkml:trace contextRef="#ctx0" brushRef="#br0" timeOffset="58584.1365">30021 2798 569 0,'0'0'46'0,"0"0"-22"0,0 0 57 15,0 0-9-15,0 0-31 0,55-53-24 0,-26 47-13 16,2 0-4-16,-9 6-1 15,1 0 1-15,-6 6-2 0,-8 6-6 0,0 4-43 16,-9 4-6-16,-4 1-14 0,-12 2-25 16,-10 2 8-16,-2-3 29 15,-3 0 17-15,2-6 42 0,1-2 1 0,5-6 19 16,2-3 50-16,10-3 10 0,4-1-2 16,6-1-9-16,1 0-16 0,1 0-6 15,6 0-14-15,4-3-5 0,12-2-13 16,2-2-10-16,5 0-3 0,0-1-2 15,-5 2 0-15,0 1-6 0,-1 2-41 16,3 1-33-16,1-4-15 0,-1 1-62 16,-2-4-84-16</inkml:trace>
  <inkml:trace contextRef="#ctx0" brushRef="#br0" timeOffset="58733.2975">30401 2727 453 0,'0'0'69'16,"0"0"-20"-16,-3-55 18 0,3 52 11 15,0 3-20-15,0 0-20 0,0 0 10 16,0 8-34-16,1 10-11 15,-1 7 0-15,0 10 8 0,-5 5-1 16,-5 7-4-16,-4 4-3 0,-3 6-3 16,-3 7-11-16,-6-2-96 0,2-10-120 0</inkml:trace>
  <inkml:trace contextRef="#ctx0" brushRef="#br0" timeOffset="62252.8111">4627 9610 136 0,'0'0'18'16,"0"0"-18"-16,0 0 87 0,0 0-56 15,-64-30-3-15,46 22 7 0,-2 2-13 16,-6 0-14-16,0 1 3 0,-8 1 1 0,-3 2 0 16,-2 2 1-16,-1 2-2 0,-2 4 6 15,0 3 5-15,1 4-5 0,0 1 1 16,1 3-3-16,1 2-5 15,4 1-3-15,0 0-2 0,5 4 2 0,1-2-2 16,2 5-2-16,5-1-1 0,2 3 2 16,4 0 1-16,0 5-1 0,3 1 0 15,-3 3-1-15,4 3 3 0,0 2-2 16,0 2 3-16,3 1-2 0,-2-1-2 16,5 2-1-16,1 0 0 0,1-2 1 15,2 2 2-15,-1-1-2 0,3 0 2 16,0 2 3-16,0 2-2 0,0 0 0 15,0 0 4-15,3 0 1 0,2-4 0 16,3 0-5-16,4 1 0 0,3-4-3 16,4 0 0-16,4-1-1 0,3-5 2 15,4-2-1-15,0-2-1 0,3-1 5 16,1-4 0-16,0-2-4 0,4-2 1 16,0-4-1-16,2-4 2 0,1-2-3 15,2-4 2-15,2-6-2 0,3-4-2 0,-2 0 0 16,2-8 0-16,1-9 0 0,-3-4 1 15,2-7 0-15,1-3-1 0,1-6 2 16,1-7-2-16,2-3 3 0,2-4-1 16,-3-4 0-16,-4-3 1 0,-5-1 3 15,-6 0 4-15,-7 0 1 0,-6 0 3 16,-8 3 0-16,-7-1 5 0,-2 3-3 16,-6-2-6-16,-1-3-1 0,-10-5-3 15,-1-6 6-15,-7-6-2 0,-3-3 3 16,-3 0-5-16,-6 3-6 0,-3 10 1 15,0 8-2-15,-3 10 4 0,-6 11 1 16,-3 4 2-16,-7 8-3 16,-8 6-5-16,-10 6 0 0,-6 8 1 0,-6 5-1 15,-3 13-5-15,-4 11-30 0,-2 8-26 16,-7 6-37-16,-8 4-53 0,-7-4-437 16</inkml:trace>
  <inkml:trace contextRef="#ctx0" brushRef="#br0" timeOffset="67262.3926">8794 10248 237 0,'0'0'106'16,"11"-54"-93"-16,-6 35 6 0,-4 2 21 15,-1 3 28-15,0 2-28 0,0 1-5 0,-1 2-11 16,-5 2-2-16,-1 1-2 16,-2 3 0-16,-1 0 0 0,1 3-4 15,-3 0-3-15,2 0-5 0,1 4-3 0,-1 4 1 16,1 2-3-16,-1 4-1 15,-2 3-1-15,1 5 0 0,-2 2 1 16,-1 4-2-16,0 3 5 0,-1 4-3 16,-1 4 4-16,1 4 0 0,0 4-1 0,2 1 1 15,4 5 2-15,0 1 0 0,3 2 0 16,3 1 3-16,3 3-2 16,0-1-5-16,4 3 4 0,1 0 0 0,1 3-4 15,-2-1 2-15,2 2-2 0,-1-4 1 16,0 2-1-16,-2-5 0 0,0 3-1 15,-1-1-3-15,-2-3 0 0,0-1 1 16,-1-2 0-16,-4-1 0 16,-2-4 0-16,-3-5-1 0,-1-1 1 0,0-7 0 15,-1-2 0-15,2-6 0 0,-3-6 1 16,3-3 5-16,2-8 0 0,-1-4 5 16,2-4 2-16,-1-4 1 0,-2-1 2 0,-1-7 2 15,-1-2 0-15,-3-5-5 16,1-1-2-16,-1-3-5 0,-1-4-2 15,1 3-4-15,0-2 0 0,-2 3 1 0,3 1-1 16,-1 1-1-16,0 2 1 0,0 2-1 16,-1 2 2-16,2 3-2 0,-1 1 0 15,-1 1 0-15,-1 3 0 0,-5-2-10 16,1-1-32-16,-8-3-41 0,-10-2-79 16,0-2-247-16</inkml:trace>
  <inkml:trace contextRef="#ctx0" brushRef="#br0" timeOffset="68491.919">2699 12319 295 0,'0'0'215'0,"0"0"-197"16,-12-57 12-16,10 52 18 0,0 2-9 15,2 3-6-15,-1 0-9 0,1 0-6 16,0 0-9-16,3 7-4 0,8 4-4 16,3 7 1-16,5 4 8 0,1 5 3 15,2 1-2-15,-2-1-2 0,-4 2-2 16,0-2 0-16,-5-2-2 0,0-2 0 15,-3-3-3-15,-3-5-1 0,-1-1 1 0,-3-4-1 16,0-3 0-16,-1-3-1 0,0-3 0 16,-1-1-15-16,-2-3-39 0,2-6-28 15,1-9-69-15,0-2-116 0</inkml:trace>
  <inkml:trace contextRef="#ctx0" brushRef="#br0" timeOffset="68879.288">3102 12197 259 0,'0'0'135'16,"0"0"-48"-16,0 0-30 0,0 0 4 0,0 0-3 15,0 0-19-15,0 0-13 0,0 0-11 0,0 0-8 16,-48 12-4-16,33 4 3 16,0-1 3-16,1 1-1 0,0 1-1 15,3-2-1-15,2-1 1 0,0 0-2 0,2-2-2 16,3 0-1-16,-3-4-1 0,2 5 1 15,-1-3-2-15,-1-1 1 0,1 3 1 16,-1-3-1-16,1 0 0 0,-1-2 1 16,2-1-1-16,1 0 1 0,1-3 1 15,2 0 0-15,1-2 4 16,-1-1 0-16,1 0-2 0,-1 1 0 0,1 2-1 0,-1 1 0 16,0 3-1-16,0 3 1 15,-1 6-1-15,2 3 1 0,-1 6 0 0,1 4-1 16,0 3 5-16,-2 1 0 15,2 5 0-15,-3 2-3 0,1 0-1 16,1 2 0-16,0-2-1 0,0-1-3 16,-1-4 1-16,2-2 1 0,0-2-2 15,0-2 0-15,0-3-24 0,0-4-35 16,3-5-60-16,1-7-163 0</inkml:trace>
  <inkml:trace contextRef="#ctx0" brushRef="#br0" timeOffset="69231.1123">3623 12379 533 0,'0'0'62'16,"0"0"-28"-16,0 0 20 0,0 0 11 16,0 0-21-16,0 0-24 0,0 0-9 15,0 0-4-15,-3-4-4 0,5 4-1 16,4 0-1-16,5 0-1 0,4 2 2 15,4-1 0-15,6 0 0 0,-3-1-1 16,4 1 0-16,-7-1-1 0,1 2 0 16,-4 0-42-16,-2 3-38 0,-7 3-38 15,-6 2-103-15</inkml:trace>
  <inkml:trace contextRef="#ctx0" brushRef="#br0" timeOffset="69385.6816">3575 12582 259 0,'0'0'133'0,"0"0"-77"16,0 0-21-16,0 0-5 0,0 0 27 16,0 0-19-16,0 0-1 15,67 5 2-15,-43-8-19 0,1 1-11 16,1-3-7-16,4 3-2 0,3-4-11 16,4-2-96-16,0-1-193 0</inkml:trace>
  <inkml:trace contextRef="#ctx0" brushRef="#br0" timeOffset="69996.2168">4495 12478 493 0,'0'0'62'0,"0"0"-19"0,0 0 13 0,0 0 5 15,0 0-32-15,0 0-14 16,0 0 2-16,-22 68 1 0,22-44-2 15,5-4-6-15,10 2-2 16,3-2-3-16,6-4 2 0,2-2-4 16,-1-7 0-16,1-4 2 0,2-3-3 15,-5 0 3-15,3-5-2 0,-2-2-2 0,-2-3 0 16,-3-5-1-16,-3 1 1 16,-6-3 0-16,2 0 0 0,-6-2 0 15,-3-2 0-15,-1 0 0 0,-4-3 0 0,-5-2-1 16,-6-2 2-16,-1 3-1 0,-4 0-1 15,-2 2 1-15,-1 7 0 0,-3 1-1 16,1 8 0-16,3 5 0 0,-5 1 0 16,1 2 0-16,3 5 0 0,0 4 0 15,5 5 2-15,0 1 0 16,3 6 0-16,0 6 1 0,0 4-1 0,4 7 0 16,0-1 3-16,2 5 2 0,1 1 4 15,6-3 2-15,1-2-2 0,9-5-4 0,6-4-1 16,3-4-2-16,6-6-1 0,6-2-1 15,1-6-1-15,7-5-1 16,-3-5 1-16,2-2 0 0,4-7 0 0,-5-7-1 16,0-2-1-16,-2-4-25 15,2-5-22-15,-6-3-35 0,-1-7-63 0,-3 5-151 16</inkml:trace>
  <inkml:trace contextRef="#ctx0" brushRef="#br0" timeOffset="70243.1107">5029 11851 161 0,'0'0'302'15,"0"0"-253"-15,0 0 16 0,0 0 13 16,0 0-17-16,0 0-15 0,0 0-12 16,-6-26-14-16,13 38-13 0,7 6 11 0,1 3 7 15,3 6-3-15,0 2-3 16,0 0-4-16,1 3-4 0,-1-3-2 0,-1 4-3 15,-4-1-3-15,0-4-3 0,-1-1-2 16,-5-7 0-16,3-2 1 0,-8-5 1 16,2-3-4-16,-3-4-26 15,0-5-15-15,3-1-22 0,-1-3-33 0,-1-7-36 16,2-1-83-16</inkml:trace>
  <inkml:trace contextRef="#ctx0" brushRef="#br0" timeOffset="70395.8476">5279 11867 469 0,'0'0'64'0,"0"0"0"0,0 0 6 0,0 0-1 16,0 0-18-16,-76 32-13 15,29 9-11-15,-11 9-9 0,-15 8-9 0,-8 10-8 16,-10 10-1-16,-5 10-2 16,11-1-26-16,14-8-80 0,27-17-145 15</inkml:trace>
  <inkml:trace contextRef="#ctx0" brushRef="#br0" timeOffset="78063.5168">9612 10750 5 0,'0'-14'50'0,"0"1"140"16,0-2-114-16,0 0-17 0,5 0 6 16,0 1-8-16,4 4-6 0,-2 0-10 15,2 1-11-15,0 3-5 0,-1 2 0 16,-2 1-3-16,2 2 0 0,1 1-7 15,1 0-3-15,-2 5-2 0,2 7-3 0,-2 4 1 16,1 4 0-16,-4 4-2 16,1 1-3-16,-1 4 2 0,-2-6-5 0,-1 1 1 15,2-8 0-15,2-1-1 16,2-1 0-16,4-6 0 0,2 0 0 16,2-4 1-16,0-4 0 0,2 0-1 15,0-8 2-15,1-2-1 0,-1-5 1 16,-3 1-2-16,-1-3 1 0,-2-2 1 15,-2 3 0-15,-1-5 5 0,-2 0 5 0,0 0 1 16,-2-2-2-16,0 1-1 0,-1 2 0 16,2 1-1-16,-3 4-1 0,-2 1-1 15,1 5 1-15,-1 3-3 0,-1 1 0 16,0 3 1-16,0 0 2 0,0 1 1 16,0 1-1-16,-2 0-3 0,0 2-3 15,-5 4-2-15,1 3 0 0,1 2 0 16,-1 4 0-16,3 0 0 15,-2 2 0-15,0 4 0 0,0-1 0 0,0 5 0 16,1 0 1-16,-2 2-1 0,1 2 1 16,1 2 0-16,-1 3 0 0,0 4-1 0,0-2 0 15,3 1 1-15,-1 0-1 0,3-1 1 16,0-2-1-16,0 1 2 16,0-2-2-16,0 1 0 0,0-1 0 15,0 0 0-15,0-2 0 0,0-1-3 16,0-3 3-16,0-1-2 0,-3-2 2 15,-2-3 0-15,2-1 0 0,-3-3 0 16,0-2 0-16,1-1 0 0,-1-2 0 16,-2-1 0-16,-1-3 0 0,-1 2 0 0,0-3-1 15,-1 0 0-15,0-2-2 16,-1-2 2-16,0 1 1 0,0-3-1 0,-3-1 1 16,1 0 0-16,-1-4 0 0,2-1 0 15,-1-4 1-15,1 2 0 0,-2-4-1 16,2-2 0-16,3-1 0 0,0-5 0 15,2-3 0-15,2 1 0 0,5-5 0 16,1 2 2-16,5 2-2 0,6 1 0 16,4 1 0-16,2 0 0 0,6 1 0 15,4-1-1-15,1-1 2 0,5 3-2 0,0 0 1 16,0 0 0-16,1 2 0 16,0-1-1-16,1 2 1 0,-4 1 0 0,-8 3-1 15,-2 2 1-15,-7 2-4 0,-6 5-26 16,-5-1-20-16,-3 3-41 0,-11-2-51 15,2 0-165-15</inkml:trace>
  <inkml:trace contextRef="#ctx0" brushRef="#br0" timeOffset="85310.4214">11086 10511 123 0,'0'0'293'0,"1"-57"-247"0,-7 38-10 15,0 3 14-15,-6 5-4 16,2 4-17-16,-5 2-6 0,-1 5-8 16,-2 0-2-16,-2 5-5 0,-2 7 1 15,2 5 2-15,2 5 3 0,0 8-3 0,3 6-1 16,0 7 0-16,7 3-2 0,0 7 3 15,6 5-2-15,-6 5 2 0,2 7 1 16,2 1-4-16,-5-2-7 0,1-2 1 16,-2-7 0-16,5-4 1 0,-3-5-1 0,1-4-2 15,1-5 0-15,-4-9 0 16,5-2-1-16,-6-10 2 0,5-2-1 16,-2-7 0-16,2-6 0 0,-4-3 0 15,2-3-16-15,-5-3-20 0,-1-8-19 0,0-6-33 16,1-9-83-16,2-1-111 0</inkml:trace>
  <inkml:trace contextRef="#ctx0" brushRef="#br0" timeOffset="85455.7358">10481 10946 228 0,'0'0'150'0,"0"0"-107"16,0 0 3-16,0 0 15 0,0 0 5 15,0 0-18-15,62 45-8 0,-32-44-11 16,4-1-9-16,5-1-9 0,5-7-11 15,6 1 1-15,1 0-1 0,2 0-41 16,6-1-78-16,-12 0-167 0</inkml:trace>
  <inkml:trace contextRef="#ctx0" brushRef="#br0" timeOffset="85770.045">11071 11161 128 0,'0'0'294'0,"0"0"-257"15,0 0 6-15,0 0 20 0,0 0-16 16,0 0-15-16,0 0-5 0,0 0-3 0,53-8-1 15,-35 31 0-15,-3 4 3 16,1 0 4-16,-5-1-14 0,-4-2-4 16,3-1-6-16,-6-3-2 0,-1-3-2 0,-1-3-2 15,0-1 0-15,0-4 0 0,1-2-23 16,-1-3-36-16,1-4-21 0,2-5-37 16,3-7-97-16</inkml:trace>
  <inkml:trace contextRef="#ctx0" brushRef="#br0" timeOffset="86069.3814">11385 11111 213 0,'0'0'97'0,"0"0"-41"0,0 0-2 15,0 0 12-15,0 0-9 0,0 0-17 16,0 0-5-16,0 0-1 0,0 0-3 16,7 20-8-16,-16-4-3 0,-3 1-3 15,-2 2-1-15,0-1-4 0,2 3-4 16,2-1 0-16,-4-1 2 0,5 0 0 15,1-2-2-15,-1 0-1 0,2-3-1 0,3-1-3 16,-3 0 1-16,1-1-1 16,2 2-1-16,-2 0 0 0,1 2-1 15,2 0 1-15,-1 2-2 0,0 5 0 0,2 0 1 16,0 1-1-16,2 1 0 0,0 0 1 16,0 0-1-16,0 0 1 0,1-5-1 15,3 0 0-15,1-5-13 0,-1-5-30 16,1-2-20-16,0-6-28 0,-1-2-92 15,0-10-172-15</inkml:trace>
  <inkml:trace contextRef="#ctx0" brushRef="#br0" timeOffset="86396.3528">11747 10534 133 0,'0'0'255'0,"0"0"-245"16,0 0 37-16,0 0 15 0,0 0-6 16,0 0-24-16,0 0-10 0,-57-9-4 15,48 31 0-15,-2 3 3 0,2 6 1 16,1 3 0-16,-1 7-2 0,0 6-1 15,-3 1 1-15,1 3 1 0,-1 1-8 16,-2-2-2-16,1 2-1 0,2-10-3 16,4-4-2-16,5-3-3 0,2-7-1 0,5-6 0 15,6-7-1-15,2-2-1 16,6-5-16-16,1-8-37 0,9-1-29 16,-3-13-53-16,0-3-100 0</inkml:trace>
  <inkml:trace contextRef="#ctx0" brushRef="#br0" timeOffset="86797.555">11821 10680 229 0,'0'0'182'0,"0"0"-138"16,0 0 7-16,0 0 23 0,0 0-26 16,0 0-21-16,0 0 2 0,0 0 3 15,21-1-2-15,-16 18 1 0,-4 0 1 16,1 0-11-16,-2 1-7 0,0-1-5 0,0-1-2 15,2-1-4-15,1-3-2 16,7 1-1-16,1-3 1 0,3-2-2 16,5-6-5-16,2-2-14 0,-1-4-2 15,-4-4 2-15,-3-2 7 0,-6-1 8 16,-1 0 5-16,0-5 0 0,-3 0 1 16,-3-1 3-16,1-1 6 0,1 7 4 15,-1 2-2-15,0 4-2 0,0 2-1 0,0 2 1 16,3 1 1-16,-1 0-6 0,0 6-2 15,3 2 2-15,1 3 3 0,-3 6 4 16,0-2 1-16,-3 3-1 0,-1 2-2 16,0-1-3-16,-4 2 1 15,-2-2-3-15,-6 2-1 0,1 0-2 0,-4-4-1 16,2 2 0-16,-5-4-1 0,4-1 2 16,-1-1-4-1,1-6 2-15,3-1-13 0,2-3-20 0,0-3-26 0,5-3-39 16,0-9-18-16,3-3-77 0,1 0-155 0</inkml:trace>
  <inkml:trace contextRef="#ctx0" brushRef="#br0" timeOffset="87072.228">12050 10487 232 0,'0'0'207'0,"0"0"-158"0,0 0-4 0,66-12 13 16,-49 29-14-16,0 6-10 0,-3 5-4 15,-4 4 0-15,-2 5-8 0,-7 2 1 16,-1 3 2-16,-2 1-7 0,-7 2-5 16,0 2-5-16,-4 1-8 0,-3 0 2 15,-1-3-2-15,2 0 1 0,-2-2 0 16,2-4 0-16,-3-4-1 0,1-5 2 16,-1-2-2-16,0-3 0 15,-2-4-1-15,2-6 0 0,2-3-1 0,1-5-1 16,3-5-9-16,2-2-6 0,3-6-12 15,2-8-9-15,5-4-18 0,0-10-39 16,5-1-101-16</inkml:trace>
  <inkml:trace contextRef="#ctx0" brushRef="#br0" timeOffset="88247.5415">12862 10819 323 0,'0'0'148'0,"0"0"-128"16,-15-62 2-16,12 41 30 0,-1 4-4 15,-4 2-13-15,0 0-6 16,-2 6-10-16,0 4-1 0,-3 2-1 15,-1 3 1-15,-2 0-2 0,1 8-2 16,-3 4-1-16,3 4-7 0,-1 1 1 16,2 5 0-16,0 4-1 0,2 0-2 15,1 1-1-15,1 1-3 0,5-2 2 16,2-1-1-16,1-2-1 0,2-2 1 0,0-6-1 16,6 0 0-16,7-3 0 0,0-6 0 15,6-4 1-15,-1-2-1 0,3-5 1 16,3-6 0-16,-3-3-1 0,-2-4 0 15,-2-5 0-15,-2-1-1 0,-3-5 1 16,-2-4 0-16,0-4 0 0,-5-6 0 16,3-1 1-16,-4-5-1 0,-1-1 1 15,3 2-1-15,-2 6 1 0,1 9 1 0,0 10-2 16,2 8 1-16,-4 6 1 16,-3 3-1-16,1 6 1 0,-1 0 4 15,0 6-1-15,1 12-2 0,0 3 0 16,-1 9 4-16,1 3 3 0,-1 1 5 0,1 5-7 15,0-3-3-15,2 1 0 0,-3-1 0 16,1-1-1-16,-1 0-1 16,1-5 0-16,2 1-3 0,1-7 2 0,7-4-2 15,-2-3 0-15,5-4 0 0,3-7-1 16,4-6-3-16,4-3-13 16,3-8 2-16,-2-4-1 0,3 0 3 0,-8-2 1 15,-3 0 6-15,-4-2 4 0,-2-3 2 16,-5-1 0-16,3-3 1 0,-6 3 1 15,2 3 3-15,-4 7 5 0,1 6-3 16,-2 5 0-16,-1 2-2 0,1 9-3 16,-1 4-2-16,0 8 2 0,0-2 0 0,0 1 0 15,-1-1 0-15,1-3-1 16,1 2 0-16,2-6 1 0,7 1-1 16,0-2-1-16,5-4 1 0,1-4 0 15,6-3 2-15,-2-4-2 0,1-8 1 16,0 0-1-16,4-3-1 0,-6-1 0 0,-2 1-1 15,-2 0 1-15,-4-2 1 0,0-2-1 16,-1-2 2-16,-3-1 6 0,2 0 8 16,-4 1 0-16,0 6 0 0,0 4-5 0,-2 7-1 15,-3 1-2-15,0 3-4 16,0 3-3-16,0 3 0 0,-1 8-1 16,-4 1 1-16,0 3 0 0,2 2-1 15,0 2 0-15,1 0 1 0,-3 3 0 16,0 1-1-16,0 4 0 0,-4-3 0 0,2 5 0 15,-4-1 0-15,1-1 0 0,0 2 1 16,-2-3 0-16,4 1 0 0,-2-1-1 16,4-1 0-16,-2-1 0 0,5 0 0 15,1 0 0-15,1 0-1 0,1-1 0 16,0 2 0-16,0-2 1 0,0 2-2 16,0-2 2-16,-1-3 0 15,-3-1 0-15,-2-3 0 0,1-3 0 16,-3-1 0-16,-1-5 1 0,-3 1-1 0,-4-2 0 15,1-1-1-15,-5-6 1 0,1 2-1 16,0-3-1-16,-2-1-1 0,-3-2 3 16,4-4 0-16,-2-1 0 0,-1-4 1 15,3 0-1-15,2-1 1 0,-1-2-1 16,3-1 1-16,1-3 0 0,1-2-1 16,7-2 1-16,3-4 1 0,4-5-1 0,8-1 2 15,8-2 0-15,5 1 2 0,6 3-1 16,6 4-1-16,0 5-1 0,4 3-1 15,0 2-1-15,3 3 0 0,-1 1 1 16,-4 1 2-16,0 1-3 0,-2-2-3 16,-3-2 2-16,1 2-9 0,-7-1-24 15,0 1-33-15,-8-4-55 0,-6 2-89 16</inkml:trace>
  <inkml:trace contextRef="#ctx0" brushRef="#br0" timeOffset="88962.5419">8487 12187 136 0,'0'0'323'0,"0"0"-280"0,0 0 18 0,0 0 5 15,0 0-11-15,0 0-17 0,0 0-10 16,0 0-6-16,-50-18-7 0,40 31-1 16,-4 4-1-16,3 2-1 15,0 4-2-15,0 4-2 0,3 1-2 0,3 1-1 16,1-4-1-16,4 3-1 15,0-5-1-15,4-1-1 0,7-3 0 0,4-4 0 16,5-4 0-16,4-4 0 16,6-7 0-16,2-1 2 0,4-11-2 0,0-2 1 15,0-5-1-15,-5-1 1 0,-4-4-2 16,-6 1 2-16,-8 1-1 0,-5 1 0 16,-7-5 0-16,-1 2 0 0,-13-1 6 15,-5 0 7-15,-7 0-8 0,-5 4-3 16,-4 2-2-16,-1 6-1 0,1 5-1 15,-2 1 0-15,6 2-3 0,6-1-25 16,0 0-20-16,10-7-56 0,6-6-78 16,6-5-339-16</inkml:trace>
  <inkml:trace contextRef="#ctx0" brushRef="#br0" timeOffset="89647.6795">8980 9295 472 0,'0'0'44'16,"0"0"-44"-16,0 0 0 15,0 0 23-15,0 0 32 0,0 0-17 0,-53 77-5 16,28-43-8-16,-5 4 1 0,-4 2-2 16,-3 2-7-16,-3-3-3 0,1-2-4 15,0-2-2-15,3-4-2 16,6-5-5-16,5-5-1 0,5-8 1 0,7-1-2 15,2-9 2-15,3-3 0 0,3-9 1 16,1-8 4-16,3-6-5 0,1-4 1 16,2-5-2-16,6-1 2 0,1-3-2 15,1-1 2-15,0-2 0 0,1 7-1 16,2 4 0-16,1 6 0 0,2 6 0 16,-1 4 2-16,4 6 1 0,-1 3 0 15,1 3 2-15,1 5 0 0,2 7-2 16,0 6 4-16,2 1-1 0,0 3 0 15,0 3-2-15,2 0-5 0,-2-1 3 0,2 0 0 16,-1-3 1-16,1-2 0 16,-3-2 0-16,-2-5-1 0,1-4 1 15,-2-2 1-15,-1-6-2 0,0 0 2 0,2-7 0 16,0-3 1-16,-2-6 1 0,2-1-3 16,-4-3-2-16,1-3 1 15,-5-1 1-15,-4-5-1 0,-3 0 2 16,-5-5 0-16,-1-2 0 0,-8-4 2 0,-5 0-3 15,-7-2 1-15,-5 3-3 0,0 4-2 16,-4 5 1-16,-5 7 0 0,-3 10-1 16,-7 6 0-16,-2 7-1 0,-3 4 1 15,-2 9 0-15,5 3 1 0,2 2-1 16,8 5 0-16,10 2-5 0,8 1-23 16,9 0-25-16,5-1-43 0,4-4-60 0,0-7-197 15</inkml:trace>
  <inkml:trace contextRef="#ctx0" brushRef="#br0" timeOffset="90233.0278">6678 10367 302 0,'0'0'149'16,"0"0"-122"-16,0 0 14 0,0 0 26 15,0 0-32-15,0 0-5 16,0 0 3-16,-45 51-8 0,42-29-3 0,1 5 0 16,2 2 4-16,0 1-3 15,0 2-3-15,0 1-5 0,0-1-2 0,-2-1-4 16,-1-5 0-16,-2-1-4 0,1-4-3 15,1 0-1-15,-1-1-1 0,-4-7 1 16,6 1 0-16,-1-4-1 0,1-3-2 16,2 0-13-16,0-4-17 0,0-3-31 15,2-3-25-15,2-9-57 0,5-1-80 16</inkml:trace>
  <inkml:trace contextRef="#ctx0" brushRef="#br0" timeOffset="90499.4398">6572 10304 432 0,'0'0'19'0,"0"0"20"0,0 0 25 15,0 0 9-15,0 0-19 0,0 0-15 0,0 0-11 16,0 0-11-16,5-48 0 0,10 48 2 16,7 0 12-16,8 0-5 0,2 0-4 15,1 0-3-15,0-1-5 0,-2-3-1 16,0 0 1-16,1 0-3 0,-3 0-4 15,-1 1-3-15,-1 0-2 0,-8 2 0 16,-4 1-2-16,-5 0 0 0,-3 0 0 16,-4 3-8-16,-3 2-33 0,0 6-18 0,-8 1-26 15,-2 1 0-15,-6 3-26 0,-4-2-49 16,-4-2-58-16</inkml:trace>
  <inkml:trace contextRef="#ctx0" brushRef="#br0" timeOffset="90658.1023">6599 10449 255 0,'0'0'101'0,"0"0"-42"0,0 0 4 0,0 0 9 16,0 0-24-16,0 0-7 0,0 0-1 0,77 9-13 16,-45-13-4-16,1-1 0 0,-3 2 2 15,-4 3-4-15,-2-2-13 0,-5 4-6 16,-3 4-2-16,-3 4-2 0,-3 4-23 16,-1 0-27-16,-4 4-23 0,-5 2-15 15,-12 3-55-15,1-3-29 0</inkml:trace>
  <inkml:trace contextRef="#ctx0" brushRef="#br0" timeOffset="90822.7084">6609 10728 186 0,'0'0'148'16,"0"0"-57"-16,0 0-12 0,0 0 4 15,0 0-28-15,0 0-16 0,0 0-7 16,0 0-3-16,0 0 1 0,53 18-5 16,-24-22-8-16,-2 1-3 0,1 0-7 15,-1 0-4-15,-3 3-3 0,6-2 0 0,-1 2-1 16,4-1-36-16,3-3-44 0,-2-1-34 15,1-5-95-15,-6 0-184 0</inkml:trace>
  <inkml:trace contextRef="#ctx0" brushRef="#br0" timeOffset="91062.2751">7179 10353 348 0,'0'0'110'0,"0"0"-79"0,-2-50 12 0,8 47 38 15,-2 1-14-15,1 1-21 0,4 1-16 16,1 5-7-16,6 7-5 16,1 4 2-16,1 5 2 0,-2 6-1 15,-1-1-4-15,-2 4-3 0,-2-2-4 16,-3-1-4-16,-3-1-3 0,-1-3-1 0,-1 1-2 16,-3-5 1-16,1 1-2 15,0-6 1-15,-1-5-11 0,4-1-27 0,4-4-18 16,0-3-30-16,2-1-26 0,3-8-98 15,-3-3-105-15</inkml:trace>
  <inkml:trace contextRef="#ctx0" brushRef="#br0" timeOffset="91334.6292">7486 10353 148 0,'0'0'203'0,"-1"-51"-150"16,-5 43 16-16,3 2 13 15,-1 3-12-15,-6 3-13 0,3 0-21 16,-3 1-15-16,-1 6-1 0,-2 3-1 15,-3 3-2-15,4 1-5 0,3 2 0 16,0 1-5-16,3 1 3 0,0 4-3 16,5 0-2-16,0 0-1 0,1 4 2 15,0-3-3-15,0 2 0 0,1-2-1 0,-1 1-1 16,0 1 0-16,-2-1 0 16,-2 3 0-16,0-3-1 0,-4 1 0 0,4 0 1 15,-1-2-1-15,-1-3 0 0,3-2 0 16,0-3 0-16,3-2 0 0,0-3-3 15,0-3-16-15,3-5-15 0,-2-2-30 16,-1 0-33-16,0-11-95 0,0 1-257 16</inkml:trace>
  <inkml:trace contextRef="#ctx0" brushRef="#br0" timeOffset="91767.8766">7189 10151 302 0,'0'0'97'0,"0"0"-85"0,-32-55 26 16,19 45 26-16,0 2-13 16,0-2-21-16,1 5-12 0,-3 2-5 0,2 1 1 15,0 2-1-15,2 0 4 0,0 4-4 16,-3 3-2-16,5 3-4 0,-1 1 5 15,2 2-3-15,1 5 0 0,3 0-1 16,0 3-1-16,0 5-2 0,2 1 2 16,1 3-1-16,0 2 2 0,1 0 0 15,0 3-1-15,0 2 1 0,0 2-2 16,2 1-2-16,4 4 0 0,-2-2-1 0,-1 0-1 16,4 1 1-16,1 0-2 0,-1-1 1 15,3 0 0-15,-1-4 2 0,1-2-4 16,-2-1 3-16,-1-1-2 15,-2-5 1-15,3-1 0 0,-5-2 0 16,-1-4-1-16,0 0 0 0,-1-4 0 0,-1-2-1 16,0-3 1-16,0-3-1 0,0-1 0 15,0-4 0-15,-2 1-10 0,2-1-26 16,0-5-21-16,0 0-22 0,6-3-34 16,2-11-47-16,3-2-108 0</inkml:trace>
  <inkml:trace contextRef="#ctx0" brushRef="#br0" timeOffset="92265.1626">7474 10128 234 0,'0'0'144'15,"0"0"-106"-15,0 0 26 0,0 0 8 16,0 0-23-16,0 0-14 0,58-27-6 16,-41 34-5-16,1 3-5 0,-1 2 2 15,0 2-2-15,-4 2-7 0,-1 5 1 16,1 3-5-16,-2 2 3 0,0 3-4 16,0 3-1-16,-2 4 0 0,-1-1 0 15,-1 1-3-15,-3 2 2 0,-3 0-2 16,-1 3 0-16,-3 0-1 0,-4 3 2 15,1 2 5-15,-5-1 0 0,2-1-3 16,-2-1-4-16,-2-1 10 0,6-1-4 16,-3-3-3-16,2-3-2 0,0-6 11 0,4 3-6 15,-1-6-3-15,-2 0 3 0,0-3 3 16,-3-5-3-16,1-1 10 0,-3-2-11 16,-1-2-2-16,-2-1 2 0,-2-1 1 15,-1-1-4-15,1-1-2 0,-3 0-1 16,3-1 0-16,0-4 0 0,0 0-1 15,4-2 2-15,0-2-1 16,3 0 0-16,-1-4 0 0,1-1-1 0,3 0 1 16,-2-2-1-16,5-2 1 0,0-2-1 15,3 2-3-15,1-1-16 0,2-3-19 16,11-3-17-16,6-4-32 0,6-5-49 16,5 2-108-16</inkml:trace>
  <inkml:trace contextRef="#ctx0" brushRef="#br0" timeOffset="92480.0978">7822 10696 563 0,'0'0'25'16,"0"0"-6"-16,0 0 34 0,0 0 1 16,61-21-12-16,-42 21-3 0,-2 0-16 15,0 0-13-15,-1 1-1 0,0 1-1 16,-1-2-2-16,0 2-5 0,-5-2-1 15,1 3 0-15,-2-1 0 0,-4 0-10 16,-1 3-23-16,-2 0-23 0,-2 2-10 16,-1 0-10-16,-5 1-30 0,-5 1-69 15,0-2-75-15</inkml:trace>
  <inkml:trace contextRef="#ctx0" brushRef="#br0" timeOffset="92650.99">7875 10803 129 0,'0'0'184'0,"0"0"-123"0,0 0 16 0,0 0 7 16,0 0-5-16,0 0-25 15,0 0-2-15,0 0-4 0,0 0-5 0,43 40-12 16,-21-41-8-16,0-4-3 0,-1 0-4 16,1-1-4-16,-5 1-1 0,0 2-3 15,-5 0-5-15,-1 2-2 16,-5-1-1-16,-2 2-2 0,-2-2-26 0,-2-3-39 16,-3-1-79-16,-4-2-234 0</inkml:trace>
  <inkml:trace contextRef="#ctx0" brushRef="#br0" timeOffset="105113.6463">19452 9696 229 0,'0'0'71'0,"0"0"-4"15,0 0-23-15,0 0 4 0,0 0-10 16,0 0-13-16,0 0 7 0,0 0-5 15,0 0-5-15,-16 50-7 0,10-33-4 16,3 2 11-16,0 2-1 0,-1 0-7 0,-2 4-2 16,3 1 0-16,-1 3-4 15,-3 2-3-15,1 2-1 0,-2 4 2 16,-1 4 0-16,1 5 0 0,-3 2-2 0,0 5 1 16,3 2 1-16,-2 2 0 15,4 2-3-15,-4 0 2 0,5 2-2 16,0 2 3-16,-2 5-2 0,1 3 2 15,-3 1-1-15,3 1-1 0,-7 3-1 0,6 2 1 16,-3 1-1-16,4 0 0 0,-3 1 1 16,5 1-1-16,-1 4 0 0,-1 2-3 15,1 2 0-15,1 0 3 0,-4 1 1 16,3 2-2-16,-3 2 1 0,-1 1 0 0,-1 3 0 16,1 0 0-16,-2 4 0 15,2 4-3-15,-2 0 2 16,0 3-2-16,0 1 0 0,0 2 4 0,-1 2-1 15,1 1 0-15,1-1-1 0,-1 1-2 16,2-1 3-16,0 0-3 0,3 0 2 16,-4 0 1-16,5 7 0 0,-4 0 3 15,2 2 1-15,-2 2-3 0,1-4-2 16,0 1 5-16,3-3-1 0,0-3-1 0,-2 2-1 16,3 2 0-16,0 0-3 15,1 3-1-15,-4-2-1 0,3-2 1 16,2-4 2-16,-2 2 1 0,4-4-1 0,0 1 1 15,0 1-3-15,3 0-1 0,-1 1 1 16,2-3 2-16,2-6 0 0,-2-18-1 16,0-9 1-16,3-3 1 0,0-4 0 15,3 9-3-15,-1-5-2 0,2-1 2 16,-3-1 0-16,3-6 1 0,-2-3 0 16,-1-6 1-16,-1-8-1 0,0-3 2 15,-2-7-2-15,1-5 1 0,-2-4 0 16,0-5-2-16,-3-6 0 0,1-5 1 15,-2-7-1-15,0-4 0 0,0-5 0 16,0-1 1-16,-1-2 0 0,-5-10-1 16,-6-9-11-16,-1-12-6 0,3-15-19 15,-2-14-35-15,2-45-58 0,5-10-117 0</inkml:trace>
  <inkml:trace contextRef="#ctx0" brushRef="#br0" timeOffset="106367.8047">21670 10075 128 0,'0'0'16'0,"0"0"112"15,0 0-100-15,1-54-4 0,-1 43 16 16,-2 2-1-16,-2-2 3 0,1 2-11 16,-1 0-6-16,-2-1-1 0,0 3 3 15,-1 1-2-15,-4 2-5 0,3 3-9 16,-4 0-4-16,-1 1-3 0,-2 6-3 15,-2 1-1-15,0 3 1 0,-1 3-1 16,3 3 4-16,0 3-4 0,2 6 2 16,1 1-2-16,2 2 0 0,3 7 0 15,-3 0 2-15,3 5 1 16,0 3 2-16,-1-2 3 0,0 5-2 0,1-1 1 16,1 0 0-16,-1-1 1 0,3 2 0 0,3 4-1 15,1 2-2-15,0 5 0 0,0 1-3 16,0 3 2-16,0-1 9 0,2-3-8 15,-1-1 2-15,0-3 1 0,-1-3-1 16,0-6-4-16,0-3 2 0,-4-6-3 16,-2 0 0-16,-1-7-1 15,0 0 1-15,-1-6-2 0,0-1 1 16,-1-6 1-16,1-3 3 0,-1 0 2 16,2-6 4-16,0-2 2 0,-1-3 1 0,-1-1 3 15,-2 0-2-15,-1-3-1 0,-1-4-3 16,1-1-1-16,0-2-3 0,-1-2-2 15,-2-1-4-15,2-2 0 0,1-2 0 16,-1 3-1-16,2 0 1 0,1 3-1 16,3 3 0-16,1 1-6 0,4 1-13 0,2 1-6 15,1-5-26-15,6-3-37 16,5-5-50-16,2-2-153 0</inkml:trace>
  <inkml:trace contextRef="#ctx0" brushRef="#br0" timeOffset="109954.2401">6397 12300 117 0,'0'0'66'0,"0"0"-41"0,0 0-19 15,0 0-4-15,10 50 0 0,-3-38 6 16,4-2 12-16,0 0 6 0,6 2 2 15,0 1-1-15,8-1-1 0,2 1 0 16,6-1-1-16,6 4 0 0,2-4-9 16,11-1-4-16,5 0 2 0,6-2-4 0,6-1-3 15,5 0-2-15,7-1 0 0,5-1 1 16,5-2 0-16,5 0-5 0,4-1 2 16,5 0-1-16,3 1 1 0,1-3 1 15,5 1 2-15,-2 0 4 0,6 1-4 16,1 0 0-16,5 0-5 0,31 2 1 15,0 1-1 1,1-1 2-16,2-1 0 0,-32-3-2 16,3-1-1-16,1 0-3 0,0 0 3 15,-3 0 2-15,2 0-1 0,-1 0 2 0,4 0-1 16,-1 0-2-16,5-2-2 0,2 1 2 16,-2-3 0-16,2 2 3 15,0-1-1-15,3 1 0 0,1-1-2 0,-3 0-2 16,6 2 2-16,-6-1 3 0,5 1-1 15,-4 1 2-15,3-2-3 0,1 1 0 16,-3-2-1-16,2 2 1 0,-5-2 0 16,3-1 2-16,-3 1-3 0,0-2 1 0,1 1-1 15,-3-3 4-15,-4 1 2 0,-1 1 1 16,-5-1 2-16,-4 0-4 0,-7-3-5 16,-11 2 1-16,-10 1 1 0,-15-2-1 15,-12 3 0-15,-14-3 0 0,-17 3 2 16,-11-2-3-16,-13-3 0 0,-5-1-5 15,-7-6-4-15,-6-4-29 16,-4-8-56-16,-2-1-119 0</inkml:trace>
  <inkml:trace contextRef="#ctx0" brushRef="#br0" timeOffset="110705.967">15698 10474 180 0,'0'0'247'15,"6"-56"-215"-15,-5 39 6 0,0 6 20 16,-1 4-4-16,0 4-14 0,0 2-1 16,0 1-10-16,0 7-9 0,-1 7-10 0,-2 14-2 15,-4 9 6-15,-1 10 6 0,-1 6 2 16,0 1-5-16,2-4-11 0,-2-5 12 16,4-4-9-16,-1-5-3 15,2-6-2-15,2-4 0 0,0-7-4 0,2-7 2 16,0-4-2-16,0-5 0 0,0-2 0 15,0-1-15-15,1-3-20 0,5-8-14 16,5-3-33-16,3-5-51 0,-2-1-116 16</inkml:trace>
  <inkml:trace contextRef="#ctx0" brushRef="#br0" timeOffset="111107.3513">15821 10203 333 0,'0'0'75'0,"-40"-50"-71"16,19 41 15-16,-3 3 29 0,-3 4-15 16,-1 2-9-16,-1 3 2 0,-3 7-10 15,1 6-4-15,1 8 0 0,-3 6 1 0,6 6-3 16,-2 5 0-16,2 7 1 0,7 4-1 16,3 4-3-16,7 4-2 15,4-3 0-15,6 0 1 0,6-2-3 0,4-3 1 16,8-4 0-16,4-8-1 0,4-6-2 15,6-4 0-15,2-7 1 0,4-5 2 16,1-5 0-16,1-6-3 16,4-6 4-16,1-2-2 0,4-6 0 0,-1-8 6 15,2-3 0-15,-5-2 4 0,0-8 6 16,-8-2 3-16,-3-5-2 0,-6-9-4 16,-6-7 3-16,-6-8-2 0,-2-5-6 15,-8-6-2-15,-6-1-3 0,-4 0 1 16,-14 7-2-16,-8 11 0 0,-12 10-2 15,-17 15-2-15,-19 11-1 0,-24 14-4 0,-27 3-42 16,-29 7-90-16,-25-3-164 16</inkml:trace>
  <inkml:trace contextRef="#ctx0" brushRef="#br0" timeOffset="111984.6841">19904 9567 281 0,'0'0'167'0,"0"0"-122"15,0 0-2-15,1-53 21 0,9 34-19 16,0 0-6-16,7 3-9 16,0-1-8-16,3 6-2 0,-1 1-1 0,0 5 0 15,0 3-3-15,0 2-3 0,-1 1-6 16,-4 7 0-16,-1 3-2 0,-7 4-1 15,-5 4-2-15,-1 6-1 0,-7 0-1 0,-11 1 0 16,-7 4 1-16,-2-2 0 16,-5 1-1-16,0-1 0 0,-1-1 0 0,3-1-2 15,2-7 2-15,9-4 0 0,3-7 0 16,10-3 1-16,3-4 0 0,2-1-1 16,1 0 0-16,6 0 0 0,6 0 1 15,10-1 1-15,2-4-1 16,7 1-1-16,-1 0 3 0,-1 0-3 0,-5-2 0 15,0 1 0-15,-3 1 0 16,-4-3 0-16,-2-1 0 0,0 3-8 16,-2-5-42-16,-1-1-44 0,2-5-61 15,-2 0-154-15</inkml:trace>
  <inkml:trace contextRef="#ctx0" brushRef="#br0" timeOffset="112373.651">20188 9162 242 0,'0'0'126'0,"-40"-52"-110"16,16 42 24-16,-3 3 18 0,-2 4-22 15,-3 1 0-15,0 2-9 0,-1 4-10 16,-2 4-7-16,2 8-1 0,0 5 1 16,-1 5-3-16,3 9-1 0,2 6 2 15,4 7 1-15,3 2 3 16,2 21 0-16,5 2-2 15,8 2 3-15,5-3-5 0,5-15-3 16,10-2 0-16,4-5 0 0,5-3-2 0,3-6 0 16,5-4-1-16,2-6-1 0,5-7-1 15,2-5 0-15,5-5 1 0,0-6 0 16,3-6 0-16,-2-3 0 0,3-7 1 16,-2-10 2-16,2-4 6 0,-1-3 9 0,-1-6 4 15,-3-2-3-15,-5-5-3 16,-2-5 1-16,-7-5-3 0,-5-5-2 0,-4-8 0 15,-8-4-3-15,-5-3-1 0,-7 2-4 16,-11 5-1-16,-8 9-1 0,-14 11-2 16,-11 9-1-16,-13 12-1 0,-16 11-3 15,-14 9-17-15,-17 1-50 0,-18 5-64 16,-13-2-201-16</inkml:trace>
  <inkml:trace contextRef="#ctx0" brushRef="#br0" timeOffset="119013.1951">22517 10625 201 0,'-5'-17'251'0,"-1"7"-205"16,0-1 1-16,4 3 15 0,-2 3-15 16,4 2-12-16,0 1-7 0,0 1-7 15,0 1-5-15,0 0-8 0,0 5-5 16,0 3-3-16,2 5 2 0,3 3 0 16,3 0-1-16,0 2 0 0,4-2 1 15,2-2-1-15,-1-1-1 0,4-2 1 16,2-1 0-16,-3-4 0 0,2-1-1 15,-2-1 1-15,0-4 0 0,-2 0 1 16,1-6-1-16,0 0 0 0,-1-4 1 16,-2-4-1-16,0 2 3 0,-6-5 2 15,1 1 2-15,0 0 0 0,-6-3-2 16,0 0-1-16,-1-3 0 0,-1-2-1 0,-5 0 0 16,-2-1-3-16,-1 0 2 15,-2 1-2-15,0 4 0 0,-1 4-1 16,1 2 1-16,1 6 0 0,-3 3-1 15,3 4 0-15,-6 1 0 0,1 3 0 0,-1 4 0 16,-1 4 0-16,0 3 0 16,0 0 0-16,0 4-1 0,3 3 1 0,-3 4 0 15,4 1-1-15,-1 5 1 16,3-1 0-16,0 6 1 0,6-1-1 16,0 3 0-16,3-3 0 0,2-1 0 15,2 1-1-15,6-7 1 0,5-3 1 0,0-2-1 16,5-4 0-16,2-1 0 0,2-3 0 15,6-4 1-15,-2-4 1 0,1-7-2 16,3 0 12-16,-5-4-7 0,-1-6-1 0,-3 0 3 16,-2-1-2-16,-5 0-3 0,-3-2-1 15,-3 2 0-15,-2 0-1 0,-1-1 0 16,-4 1-27-16,-1-6-45 16,0-1-59-16,0-3-166 0</inkml:trace>
  <inkml:trace contextRef="#ctx0" brushRef="#br0" timeOffset="119895.6978">22915 9958 166 0,'0'0'190'0,"0"0"-127"16,0 0 5-16,0 0-2 0,0 0-13 0,0 0-18 16,0 0-2-16,45-39-9 15,-28 37-3-15,5 1 2 0,1 1 2 16,-4 0-5-16,0 3 0 0,-2 1-5 16,-1 4-3-16,-2-3-3 0,-4 3-2 15,-2 2-2-15,-4 0-2 0,-2 5-1 16,-2-2-2-16,-4 3 1 0,-4-1 0 0,-4 1 0 15,-1-1-1-15,-2-2 0 16,1 0 0-16,2-3 0 0,1-1 0 0,3-3-2 16,2-3 1-16,4-3 0 0,1 0 1 15,0 0 1-15,1 0 0 0,0-6 1 16,0-3-1-16,4 1-1 0,4-6 1 16,3 1-1-16,5 1 1 15,2-2-1-15,2 0 1 0,1-1-1 16,-1 1 1-16,1-2-1 0,1 1 3 15,1 1-2-15,-2-2 2 0,3 2 1 0,-5 0-1 16,-2-1 7-16,-1 1-1 0,-5 1 2 16,0 2 1-16,1 1-2 0,-7 1 3 15,0 0-3-15,-1 3 0 0,-2 0-2 16,-2 2 1-16,0 0 0 0,0-1-2 16,0 4 1-16,0-2-4 0,-3 3 1 15,-2 0-2-15,0 0 0 0,0 0-3 0,-6 3 0 16,3-1 0-16,-2 4 0 0,1 0 0 15,0 2 0-15,-1 3 0 0,2 3 0 16,-4 2 0-16,5 1 0 0,-4 2 0 16,2 2 0-16,2 1 0 0,4 1 0 15,-2 1 0-15,4 0 0 16,1 1 0-16,1-3 0 0,5 1 0 16,3-5 0-16,4-1 0 0,4 0 0 15,3-5 0-15,4-2 0 0,-4-3 0 0,5-4 0 16,-3-2 0-16,-2-1 0 0,0-1 0 15,-2-4 0-15,-5 0 0 0,-1 1 0 16,-5-2 0-16,-1 3 0 0,-4-2 0 16,-1-1 0-16,-1 1 0 0,-1-1 0 15,-8-1 0-15,1 2 0 0,-7 1-11 16,3 1-28-16,-2 0-16 16,4 3-22-16,-1-3-56 0,4 2-97 0</inkml:trace>
  <inkml:trace contextRef="#ctx0" brushRef="#br0" timeOffset="124967.6633">22385 9833 88 0,'0'0'54'0,"0"0"-49"16,0 0 105-16,0 0-50 0,0 0-22 16,-8-30 6-16,-5 26-7 15,2 0-10-15,-4 3-4 0,2 1 6 0,-1 0 50 16,0 6-71-16,1 1-2 0,0 4 0 16,0 3 0-16,0 4 8 0,-3 7-4 15,-1 7-7-15,0 4-1 0,-2 7 2 16,0 4-2-16,1 4 7 0,-2 3-4 15,2 1-3-15,0 2 1 0,3 0-2 16,1 3 1-16,7-2 1 0,-2 2-2 16,2 1 0-16,2 3 10 0,1 2-7 15,4 4 0-15,0-4 6 0,2 2 0 16,4-1-7-16,4-4-1 0,3-3 3 16,6-2-3-16,4-7 4 0,0-5 1 0,5-5 8 15,-2-9-1-15,2-5-4 0,0-9 1 16,-1-7 1-16,-1-5-6 0,-2-6-4 15,0-6-2-15,-4-6 0 0,-1-7-17 16,3-6-52-16,2-8-54 0,-3-4-174 16</inkml:trace>
  <inkml:trace contextRef="#ctx0" brushRef="#br0" timeOffset="125336.6639">23534 9803 309 0,'0'0'65'0,"0"0"3"0,0 0-3 15,0 0 5-15,0 0-41 0,0 0-7 16,70 16 1-16,-40 15-3 0,1 9-6 15,-2 8 1-15,-2 8 3 0,-6 6-1 16,-6 6 4-16,-1 5-3 0,-11 5-2 16,-3 4-4-16,-4 4-5 0,-14 0-3 15,-1 1-3-15,-7-6-1 0,-1-5 2 16,-3-3 1-16,-4-5-2 0,-3-4 0 16,-3-4 0-16,2-2 0 0,-6-6 5 15,-1-4 2-15,7-5 0 0,4-7 13 16,5-4-10-16,9-6-7 0,4-5-3 15,4-4-1-15,4-8 0 0,-1 0 0 0,2-4-18 16,-8 0-35-16,-8-2-49 16,-18-3-87-16,-10-3-286 0</inkml:trace>
  <inkml:trace contextRef="#ctx0" brushRef="#br0" timeOffset="126520.6657">4641 9639 254 0,'0'0'48'0,"0"0"-44"16,-66-40-1-16,47 31 18 0,4 2 29 15,0 2-6-15,0 2-11 0,0 2-12 16,-3 1-6-16,2 0-3 0,-3 5 1 16,-1 3-1-16,-5 7-1 0,0 3-4 15,-5 4-1-15,-2 4 1 0,0 5 2 16,-4 0 0-16,2 5-2 0,-3 3 1 16,3 0-2-16,0 3 0 0,2 0 5 15,1 0-1-15,1 0 1 0,2 1 0 16,3-2-4-16,-1 0-2 0,0 0 0 15,4-3-1-15,0 0 0 0,3-2-2 0,6 2 1 16,3-4 0-16,5 0 0 0,3 1 1 16,2-1 3-16,1-2-1 15,3-1-2-15,3-2 0 0,3 0-2 0,0-1-1 16,4-1 0-16,0-1 2 16,2 0-2-16,3-2 1 0,2 1 0 0,-1-4 0 15,0-1 2-15,2-1-2 16,1-6 0-16,3 1 3 0,2-2 0 15,1-4-1-15,3-3-3 0,-1-4 5 16,3-1 0-16,-1 0-3 0,0-4 1 0,1-1 0 16,1-4-2-16,-1-4-2 0,-1 0 1 15,0-5 0-15,0-1 2 0,0-4 2 16,-1-2 9-16,-1 0-1 0,-3-6-3 16,1 2-3-16,-2-5 0 0,0-2-2 15,-2-2 1-15,3-5-1 0,-5-1-1 16,0-4-2-16,0-1 1 0,-6-1-2 15,-1-1 1-15,-2 0 1 0,-8 1-2 0,-1-1 0 16,-4 2-1-16,-1-1 2 0,-2 1 1 16,-6 2-2-16,-3 6 0 15,-4 0 0-15,-4 7 0 0,-3 4 0 16,-9 1-1-16,-3 8 0 0,-5 3-1 0,-4 9-2 16,-2 3-20-16,-2 6-36 0,0 0-51 15,5-2-127-15</inkml:trace>
  <inkml:trace contextRef="#ctx0" brushRef="#br0" timeOffset="131487.5469">24910 10136 349 0,'0'0'17'0,"0"0"-8"0,0 0 12 16,0 0 33-16,0 0-17 0,0 0-10 16,0 0-11-16,0 0-6 15,-34-52 3-15,22 51 8 0,-1 1-6 0,2 0-10 16,-4 4-1-16,0 5-2 0,-3 3 1 16,1 4 1-16,0 4 0 0,0 2 3 15,3 5 2-15,0 5 0 0,0 3-1 16,3 8 2-16,0 4 2 0,1 5-1 15,5 3-1-15,-1 3-1 0,2 1 0 16,3-3 1-16,1 0-5 0,0-6 5 16,0-2-5-16,0-4-2 0,0-3-1 15,0-2 0-15,-3-3-1 0,-2-2 1 16,-3-4-2-16,0-2 4 0,-5-3 7 16,-3-1 1-16,0-5-2 0,0 0 3 15,-2-5-2-15,-1-3-2 0,-3-2-2 16,3-1-3-16,3-5-1 0,-1-3-2 15,5 0 1-15,-3-4-2 0,3-5 1 0,2-3 1 16,3-3-2-16,2-5 0 0,0-1-15 16,5-2-16-16,0-5-20 0,6-3-19 15,2 0-29-15,3-3-65 0,-4 4-91 16</inkml:trace>
  <inkml:trace contextRef="#ctx0" brushRef="#br0" timeOffset="131687.6008">24439 10662 340 0,'0'0'56'0,"0"0"-3"16,0 0 5-16,0 0-1 15,0 0-32-15,0 0-6 0,0 0 6 0,0 0 0 0,31 4 1 16,-19-1-2-16,4 0-2 0,1-2-7 16,0 0-3-16,1-1-8 0,2 0-2 15,3 0-1-15,-2 0-1 0,0 0-4 16,3-1-48-16,-3-3-62 0,-1-2-178 15</inkml:trace>
  <inkml:trace contextRef="#ctx0" brushRef="#br0" timeOffset="132792.201">25191 10282 274 0,'0'0'35'0,"0"0"-13"0,-4-57 10 0,-3 51 29 16,2 4-9-16,-5 1-14 0,3 1-10 15,-7 4-9-15,0 7-6 0,-3 9-5 16,1 5 5-16,-1 6 1 0,3 11 2 15,0 3 2-15,5 10 7 0,-3 0-3 16,0 3-2-16,4 0-2 16,0-4 1-16,2-2-3 0,3-8-4 0,2-3-3 15,1-8-1-15,2-6-3 0,2-4-3 16,5-6 0-16,0-3-2 0,5-5-1 16,1-5 1-16,3-3-3 0,0-3-29 15,8-9-30-15,-4-1-41 0,-2-6-82 16,-3 0-162-16</inkml:trace>
  <inkml:trace contextRef="#ctx0" brushRef="#br0" timeOffset="133221.8428">25240 10518 271 0,'0'0'126'0,"0"0"-87"16,52-56 2-16,-32 52 30 0,2 3-12 0,2 1-17 15,4 0-6-15,-5 3-9 0,-3 2-4 16,-3 1-3-16,-5 2-3 15,-7 3-8-15,-5 3-5 0,0 1-3 0,-4 4 2 16,-5 1-2-16,-2 0 1 0,-3 1-2 16,0-2 0-16,-1-2 0 0,0-4 0 15,5-4 0-15,1-6-2 0,2-2 4 16,2-1-2-16,3-7 0 0,2-3 4 16,2-8-2-16,11 0-1 0,3-6 0 15,5 1-1-15,6-1 0 0,2 0 0 16,-1 3 0-1,-1 0 0-15,1 1 0 0,-6 4 0 0,-5-1 0 0,-5 2 1 16,-5 2-1-16,-2 3 2 0,-4 1-2 0,-1 1 4 16,-1 3 4-16,-5 2 2 0,1 2-4 15,0 1 0-15,-3 0-3 16,1 7 0-16,-2 3 0 0,2 4-1 0,-3 4-1 16,4 4 0-16,2 0 2 0,2 2 3 15,2-2 1-15,3 1 1 16,4-3-2-16,7 0-1 0,1-3-3 0,4-4-1 15,3-2 2-15,5-4-3 0,-4-3-4 16,4-4-24-16,2 0-32 0,-4-5-42 16,-1-8-75-16,-4 1-154 15</inkml:trace>
  <inkml:trace contextRef="#ctx0" brushRef="#br0" timeOffset="133477.5451">25802 10190 366 0,'0'0'42'0,"0"0"13"16,0 0 21-16,73-12-19 0,-42 28-7 0,1 8-9 16,0 4-7-16,-6 4 0 0,-4 4 4 15,-6 4-13-15,-7 4-5 16,-5 4-9-16,-4 3-6 0,-12 2-1 0,-6 1-3 16,-6-4 0-16,-2 1 1 15,-6-4-2-15,-2-6 2 0,-2-8-1 0,-1-4 0 16,3-6-1-16,1-2-3 0,9-10 2 15,6-2 1-15,7-7 0 0,8-2 0 16,3-4-1-16,5-8-25 16,10-1-44-16,9-8-12 0,5-4-69 0,4 0-163 15</inkml:trace>
  <inkml:trace contextRef="#ctx0" brushRef="#br0" timeOffset="134427.1277">26459 10603 349 0,'0'0'143'0,"0"0"-119"16,4-68-9-16,-11 52 39 15,-2 1-18-15,-5 1-16 0,-2 4-1 0,-3 4-5 16,-7 1-6-16,2 5 0 0,-4 0 2 15,3 7 3-15,1 6-2 0,3 3-2 16,3 7-3-16,2 3-1 0,1 3 3 16,3 4-1-16,4 0-2 0,2-2-1 15,5-3-4-15,1 0 2 0,6-6-2 16,4-4 1-16,5-2 0 0,3-9 0 16,0-2 0-16,4-5 0 0,-1-3-1 0,5-7 2 15,-3-8 0-15,2-3-2 0,0-5 1 16,-5-1-1-16,0-1 0 0,-6-2 0 15,0 0 0-15,0-3 0 0,-6-4 0 16,1-2 1-16,-6-5-1 0,0-1 0 16,-2 5 2-16,-1 6-1 0,0 10 0 15,0 8 0-15,0 7 0 0,0 6 4 16,0 3 5-16,0 3 0 16,1 8-8-16,3 7 0 0,0 6 1 15,0 6 3-15,0 3-1 0,1 3 3 0,-1 2-2 16,-2 1-1-16,1 0 0 0,-2 2-1 15,0-5-1-15,-1 1-1 0,0-2-1 16,0-5 0-16,0 0-1 0,0-4 1 16,3-7 0-16,1-3-1 0,2-5-3 0,1-7-5 15,0-4 2-15,2 0 4 0,1-11 2 16,3-3 1-16,1-2 0 0,0-6-1 16,4-2 0-16,0-6 1 0,2 0 0 15,4-6-1-15,0 0 1 0,7 0-1 16,0 2 1-16,5 8 0 15,-1 3 0-15,-3 7 1 0,-3 6-2 0,-10 6 1 16,-5 4 3-16,-6 0 2 0,-5 7-1 16,-1 3-2-16,-2 3 0 0,0 4-2 15,-4 0 0-15,-3 2 1 0,-4 1-2 16,0 2 0-16,1-1 1 0,-2-1 0 16,1 0-1-16,1-1 0 0,0-1-1 0,3-3-4 15,0-2-7-15,3-3 0 16,2-2 2-16,2-6 4 0,0-1 3 15,0-1 0-15,4-3 0 0,5-5 3 0,1-3 1 16,4-3-1-16,1-1 0 16,1-5 0-16,3 1 0 0,-1-7 2 15,5 5-1-15,0-6 2 0,1 2 1 0,3 3 1 16,1 1 1-16,-2 3 0 0,-4 3 1 16,-4 6-1-16,-5 3 1 0,-7 2 1 15,-1 4 2-15,-4 2-3 0,-1 6-3 16,-1 5-2-16,-6 3 2 0,-3 5-1 15,-4 0 1-15,1 3-1 0,0 0 0 16,2-1 0-16,4-1-1 0,4-1 0 16,3-3 0-16,4 2 2 0,7-6-1 15,7-1-2-15,5-6 2 0,6-1 0 16,7-3-2-16,3-3 1 0,3-3-2 16,2-7 1-16,-1 1 2 0,1-1-3 15,-3-1 0-15,-4-2-5 0,-5-2-29 16,-5-4-40-16,1-5-102 0,-6-3-250 15</inkml:trace>
  <inkml:trace contextRef="#ctx0" brushRef="#br0" timeOffset="140434.9928">28313 10240 319 0,'0'0'163'15,"0"0"-113"-15,0 0 1 0,0 0 10 16,0 0-18-16,0 0-17 0,0 0-6 16,4 6-7-16,12-5 3 0,1 0 4 15,4 0-3-15,6-1-3 0,4 1 1 0,-2-1-5 16,1 0-3-16,0-1-2 16,-2-1-3-16,-6 2-2 0,-3 0 0 15,-6 0 0-15,-6 3-44 0,-5 2-38 16,-5 3-49-16,-6 0-120 0</inkml:trace>
  <inkml:trace contextRef="#ctx0" brushRef="#br0" timeOffset="140573.0531">28300 10398 449 0,'0'0'67'0,"0"0"-8"0,0 0-7 16,0 0-9-16,0 0-16 0,70-9-2 15,-41 5-4-15,0 2-2 0,-2 0-11 16,3 0-5-16,2 2-3 0,1-1-1 15,3 1-50-15,5-3-37 0,0-2-76 16,-3-2-118-16</inkml:trace>
  <inkml:trace contextRef="#ctx0" brushRef="#br0" timeOffset="141033.8858">29386 9818 372 0,'0'0'27'16,"9"-61"-18"-16,-6 47 17 0,-3 2 38 15,-1 5-19-15,-5 2-17 0,1 3-10 16,-6 0-6-16,-4 2-5 0,0 3-1 16,-5 3-1-16,4 6 3 0,-2 4 2 15,1 3 1-15,-1 4 2 0,2 2 0 16,1 3-5-16,-1 4 3 0,1 5-4 15,3 4 2-15,-3 3-6 16,3 4 2-16,-4 3 1 0,1 4 3 0,-1 7-2 16,2 0 0-16,1 7 12 0,5 4 1 15,0 0-6-15,6 5-5 0,1-3-4 0,2 1 8 16,8 1-8-16,-2-3-1 0,7 1 1 16,-2-5-1-16,-3 0-1 0,2-3 2 15,-5-1-3-15,-2-2-1 0,-1-2-1 16,-3 2-1-16,-2-4 1 0,-5-3-1 15,0 0 1-15,-7-5 0 16,-2-4 1-16,-6-4 0 0,-3-6-1 0,-2-7 0 16,-4-6 1-16,0-5 1 0,-5-6-2 15,0-6 2-15,4-5-1 16,2-3 1-16,4-3-2 0,5-5 2 16,2-4-1-16,1-2-1 0,3-2-1 0,0-1-41 15,-3-6-61-15,-1 4-97 0</inkml:trace>
  <inkml:trace contextRef="#ctx0" brushRef="#br0" timeOffset="141883.1379">21932 11253 346 0,'0'0'57'0,"0"0"-24"16,0 0 14-16,0 0-18 15,0 0 11-15,-1 59-2 0,5-36-10 0,2 2-9 16,3-4 0-16,0-1 0 0,7-5-3 16,2-3-3-16,5-7 1 0,5-2-4 15,7-3-4-15,0-10-3 0,2 0-2 16,-4-3 1-16,-2 4 0 0,-4 6-1 16,-3 3 0-16,-2 6-1 0,-3 8 0 15,4 1-2-15,-4 3 1 0,-2 5 0 0,-1-3 1 16,-2-1 0-16,3-3 0 15,1-3 0-15,5-6 0 0,7-3 1 16,6-4-1-16,8-5 1 0,5-6-1 16,5-4 1-16,1 1-1 0,0-2 1 15,-4 1-1-15,-1 4 1 0,-2-1 0 16,-2 4-1-16,-7 2 0 0,-2-1 0 16,-8 4 1-16,-7-1 2 0,-7 2 11 15,-5 0-1-15,-5 2-4 0,4-1 1 0,0-2-2 16,6 1-1-16,6-4-2 15,6-1-4-15,7-4-1 0,3-1 0 16,1-1-1-16,-1-3 1 0,-4 2 0 0,-7 0 0 16,-2-1 1-16,-7 3-1 0,-8 1 1 15,-2 2 0-15,-7 2-2 0,0 2-7 16,-7 2-24-16,-8 2-36 0,-3-1-71 16,-2 0-188-16</inkml:trace>
  <inkml:trace contextRef="#ctx0" brushRef="#br0" timeOffset="142952.5963">22446 12169 35 0,'0'0'176'16,"0"0"-82"-16,0 0-29 0,30-62 5 16,-26 41-15-16,-4-1-10 0,0 0-10 0,-4-1-9 15,-8 0-3-15,0 0-1 16,-6 4-1-16,0 4 2 0,-3 2-5 15,3 5 0-15,-4 6-2 0,2 2-3 0,1 7 0 16,-1 7 1-16,2 3-1 16,1 7-3-16,1 1-6 0,2 5-1 15,1 2 0-15,6 0-3 0,2 1-2 0,3-2 2 16,2-3-1-16,8-5 0 0,5 0 1 16,7-7 1-16,2-6-1 0,7-5 1 15,4-5-1-15,1-7-2 0,-1-5-8 16,-1-2 1-16,-5-3 4 15,-5 0 4-15,-5 3 0 0,-4-3 2 0,-6 0-1 16,-1-1 1-16,-1-1 2 0,-3 3 0 16,-2 3 3-16,2 6 5 0,-1 2-1 15,-1 5-1-15,1 3 2 0,-1 7-5 16,0 8-6-16,1 7 0 0,0 4 0 16,0 5 0-16,0 4 0 0,-1 3-1 15,0 2 1-15,0 0 0 0,-4 4-1 16,-6-1 1-16,-4 2 0 0,-5 0 0 0,-5-1 1 15,0-5 0-15,-3-6 0 0,-4-9-1 16,1-4 1-16,2-10-1 0,1-3 1 16,5-7 0-16,4-6 1 15,1-9-2-15,3-8 1 0,2-7 2 0,4-4-3 16,4-8-1-16,4-4-1 16,5-6 2-16,6 3 1 0,8 1 0 0,5 2 0 0,4 10 1 15,6 4-2-15,6 2-2 16,4 4 1-16,1 3 0 0,4 3 0 15,-3 0 0-15,4 2-1 0,-5 1-58 16,-2 2-44-16,-1-2-65 0,-9 1-182 0</inkml:trace>
  <inkml:trace contextRef="#ctx0" brushRef="#br0" timeOffset="143187.4469">22907 11891 396 0,'0'0'42'15,"0"0"10"-15,0 0 32 16,0 0-24-16,0 0-15 0,-54-23-10 0,44 38-11 16,-5 6-2-16,0 7 5 0,1 5-3 15,1 6-4-15,0 6-2 0,0 4-2 16,-4 1-1-16,2 3-3 0,2-2-3 16,5-2-4-16,5-3-4 0,3-6 0 15,8-2-1-15,7-9 0 0,4-5-1 0,4-9-43 16,3-5-41-16,4-8-32 15,-3-5-58-15,-3-9-136 0</inkml:trace>
  <inkml:trace contextRef="#ctx0" brushRef="#br0" timeOffset="143569.1791">22994 12215 352 0,'0'0'67'16,"16"-67"3"-16,-2 52-9 0,-3 9-4 15,3 1-15-15,5 4-6 0,2 1-6 0,-4 1-6 16,-2 6 3-16,-8 0-7 0,0 3-10 15,-4 4-4-15,-3 2-3 0,-10 2 0 16,-6 4-2-16,-2 1 0 16,-3-2-1-16,1 1 0 0,2-6 0 0,5-2 0 15,2-5-1-15,7-5 1 0,0-1 0 16,3-3 0-16,1-1 1 0,0-7 4 16,4-4-1-16,4-4-1 0,6-3 0 15,3-3 3-15,3 0 2 0,3-1-1 16,-4 1-2-16,2-2-1 0,2 4-1 0,0-1 1 15,-5 4 5-15,-1 3 8 0,-5 4-6 16,-6 3 0-16,-2 3 3 16,-3 3 0-16,-1 1-2 0,0 0-3 15,0 5-5-15,0 7-2 0,-2 4 0 16,-3 4 1-16,2 2 1 0,-2 0-1 16,3 2-1-16,2-1-2 0,0 0 0 0,9-3 0 15,0-1 0-15,5-5 0 0,-2-3-3 16,3 0-26-16,-2-3-26 0,-1-4-28 15,1-4-29-15,-1 0-33 0,2-7-104 16</inkml:trace>
  <inkml:trace contextRef="#ctx0" brushRef="#br0" timeOffset="143787.8743">23430 11993 384 0,'0'0'68'0,"48"-50"8"0,-20 46-23 16,1 3 12-16,-6 2-2 0,-2 7-18 15,-4 7-3-15,-5 5-12 0,-1 4-4 16,-3 6 4-16,-2 4-5 0,-4 6-3 0,-2 3-5 16,-10 3-11-16,-5 5 0 0,-6 4-2 15,-10 2-4-15,-1 1 2 0,-4-5-1 16,0-3-1-16,-9-3 0 16,5-5-17-16,-6-7-38 0,3-8-57 0,3-7-83 15,3-9-317-15</inkml:trace>
  <inkml:trace contextRef="#ctx0" brushRef="#br0" timeOffset="146390.9644">24641 11222 156 0,'0'0'359'16,"9"-55"-348"-16,-3 44 1 0,-1 5 49 16,-2 5 1-16,2 1-23 0,6 6-13 15,3 10-11-15,0 5 0 0,3 8 5 16,0 5 5-16,0 5-4 0,-2-1-8 15,-1 1-8-15,-1-3 5 0,2-1 1 16,0-3-6-16,0-4 1 0,0-4-2 16,-2-4-1-16,-3-2-2 0,0-6-1 15,-4-2 2-15,0-3-2 0,-4-3-1 16,-2-4-6-16,0 0-41 0,-2-6-29 16,-2-3-37-16,-1-7-89 0,3 0-167 15</inkml:trace>
  <inkml:trace contextRef="#ctx0" brushRef="#br0" timeOffset="146620.8913">24944 11193 384 0,'0'0'45'0,"0"0"-1"15,0 0 40-15,0 0 0 0,0 0-34 16,0 0-25-16,-60 17 9 0,32 15 3 16,-8 2-7-16,1 4-10 0,-3-1-3 15,0 3-4-15,-1 2-2 0,6-2-4 0,6 2-1 16,3-6-3-16,9-4-2 0,6-1-1 15,-1-9 1-15,7-2 0 0,1-4-1 16,0-4 0-16,2-2-1 0,0-6-2 16,0 1-13-16,0-4-14 0,0 2-12 15,-1-1-16-15,1-2 4 0,0 0-16 16,-1-2-65-16,1-4-146 0</inkml:trace>
  <inkml:trace contextRef="#ctx0" brushRef="#br0" timeOffset="147683.2593">29736 10421 312 0,'0'0'207'0,"-9"-60"-201"16,1 38-3-16,-5 1 6 0,-4 4 52 16,3 6-22-16,0 4-18 0,0 6-6 15,-2 4-4-15,-2 8-2 0,-5 9-3 0,-1 4 4 16,-1 6 1-16,2 1 5 15,-1-1-2-15,6 2-4 0,4-5-4 16,5 2-2-16,3-5 1 0,4-1-2 16,2-2-2-16,9-4 0 0,4-4 0 0,5-6 0 15,4-5 2-15,6-2-2 16,-3-8 3-16,1-3-1 0,-6-4-3 16,-3-2 0-16,-6 0 0 0,-6-1 0 0,1-1 2 15,-4-1-2-15,-1-3 1 0,-1 2 1 16,0 0-1-16,0 6 3 0,0 6 0 15,0 3 9-15,0 6 2 16,0 1-1-16,3 10-10 0,2 8-3 0,1 9 3 16,3 4-3-16,-3 4 8 15,3 2 1-15,-6-1-6 0,2 2-1 0,-2 0 0 16,-3 3 1-16,0 1-1 0,-2 1 0 16,-4-1-3-16,-7 0 2 0,-1-1-2 15,-1-4 1-15,-4-5-1 0,-2-4 1 16,1-8 0-16,-4-5 0 0,1-7 0 15,-2-6 0-15,1-3 0 0,3-6-1 16,-3-6 1-16,3-8-1 0,3-4-2 16,2-7 2-16,6-2 1 0,5-7 0 15,5 0-1-15,5-2 1 0,6 4-1 16,7 5 1-16,6 4-1 0,3 4 0 16,5 5 1-16,6 1-1 0,4 1 1 15,3 3-1-15,-1-1-5 0,3 2-42 16,-1 1-31-16,-4 0-48 0,-2 0-67 0</inkml:trace>
  <inkml:trace contextRef="#ctx0" brushRef="#br0" timeOffset="147922.0141">30068 10260 406 0,'0'0'23'16,"0"0"11"-16,0 0 51 0,0 0-19 15,0 0-31-15,0 0-21 0,-52 21-5 0,23 9 6 16,-4 6 11-16,-1 9-2 0,-1 3 6 16,4 6-1-16,1 3-3 0,11-3-6 15,2-1-2-15,11-3-6 0,6-4-4 16,3-4-3-16,9-7 1 0,7-2-5 16,4-8 0-16,10-6 0 0,2-3-1 15,6-7 0-15,-2-6-8 16,-1-3-48-16,-3-8-44 0,-5-4-38 0,-4-3-134 15</inkml:trace>
  <inkml:trace contextRef="#ctx0" brushRef="#br0" timeOffset="148355.2523">30087 10544 402 0,'0'0'40'0,"18"-66"6"16,-4 53 28-16,3 3-16 15,0 2-24-15,6 7-4 0,2-1-8 0,-7 2 0 16,-1 6 1-16,-3 5 2 15,-8 4-7-15,-2 2-10 0,-4 3-4 0,-4 3-3 16,-4-1 0-16,-4 3 0 0,-4-1-1 16,1-2 0-16,0 0 0 0,0-5 1 15,7-2-1-15,-3-6 0 0,8-3 1 16,2-4-1-16,1-2 1 0,0-4 0 16,3-9 5-16,5-1-2 0,1-4-2 15,4-4-2-15,4 3 2 0,-1-2-2 16,0 2 2-16,0 2-2 15,0-2 0-15,0 4 1 0,-1-2 0 0,-4 2-1 16,-1 1 4-16,0-1 12 0,-4 1-2 16,-2 3 2-16,-1 1 1 0,-2 5-3 15,-1-1 1-15,0 5-2 0,0 0 0 16,0 1-3-16,-3 2-2 0,-2 7-5 16,-1 7-3-16,-4 4 0 0,5 5 1 0,0 3 0 15,3 1-1-15,2 1 2 0,1-1-1 16,8-4 0-16,0-1 0 0,2-3 0 15,5-4-1-15,-1-4 0 0,2-4 1 16,-1-5-1-16,2-4-26 16,-1 0-38-16,3-7-44 0,-2-5-12 15,-2-4-50-15,-5 2-142 0</inkml:trace>
  <inkml:trace contextRef="#ctx0" brushRef="#br0" timeOffset="148624.4107">30489 10251 348 0,'0'0'40'0,"1"-52"14"0,6 50 24 16,-2 2-6-16,7 8-35 16,3 10-17-16,1 6 9 0,0 8-2 0,0 6 1 15,-4 2 6-15,-1 4-3 0,-7 4 4 16,-4 0-10-16,-2 5-8 16,-8 1-7-16,-4 2-1 0,-5-3-4 0,-2-1-3 15,0-9 0-15,0-2-2 0,0-5 2 16,-2-7-1-16,2-5 1 15,-3-8-2-15,5-2 1 0,1-4 0 16,3-6-1-16,4-1 1 0,1-3 0 16,1-6 0-16,2-3 0 0,2-3 0 0,0 0-1 15,2-4-5-15,0 0-42 0,2-1-37 0,-3 2-39 16,-3 1-108-16</inkml:trace>
  <inkml:trace contextRef="#ctx0" brushRef="#br0" timeOffset="149394.3761">21959 12920 392 0,'0'0'58'0,"0"0"-49"0,0 0 14 16,0 0 43-16,-36-51-17 0,36 51-11 15,10 0 3-15,5 2-27 0,9 2-6 16,15 0 9-16,10 2 1 0,10-2 6 16,6-2 2-16,5 2-5 0,3-4-6 15,0 0-1-15,6 0-3 0,3-4 1 0,3-3 9 16,0-2-6-16,2 0-3 15,-2-2-1-15,-6 0 2 0,-1-1-1 16,-11 1-3-16,-7 2-1 0,-14 1-3 16,-9 2-4-16,-17 2-1 0,-11 2-4 15,-9 0 4-15,-9 2 0 0,-8 0-1 16,-14 0-23-16,-6 2-47 0,-10 4-46 16,-5 0-1-16,-8-3-61 0,8 1-99 15</inkml:trace>
  <inkml:trace contextRef="#ctx0" brushRef="#br0" timeOffset="149674.4337">21947 12912 396 0,'0'0'10'0,"-60"18"26"15,50-14 25-15,7-1-8 0,6-3-3 0,15 3-19 16,9-3 4-16,14 0-3 16,11 0 4-16,14 0 1 0,11 0-6 15,10 0-8-15,5 0 0 0,8-1-1 0,3-3-3 16,2 1-13-16,-2-4 1 0,-1 0 0 15,-5 0 4-15,-4 1 1 0,-7-2-2 16,-7 1-1 0,-8 0-1-16,-7 2 5 0,-13 1-11 0,-13 0 0 15,-13 1-2-15,-15 0 2 0,-6 1 0 16,-4 2-1-16,-8 0 2 0,-9 0-2 0,-7 2 1 16,-14 2-1-16,-1 1 0 0,-4-1 0 15,-1-1-1-15,-2 3-24 16,1-2-29-16,7-1-31 0,11-3-47 0,13-9-87 15</inkml:trace>
  <inkml:trace contextRef="#ctx0" brushRef="#br0" timeOffset="151125.9894">31365 10124 414 0,'0'0'32'15,"-4"-61"-27"-15,-4 48-1 16,-4 3 38-16,-3 6-1 0,-1 2-17 0,-3 2-10 16,-4 2-8-16,1 8 1 0,0 6 0 15,-2 8 1-15,7 8 4 0,2 7-1 16,7 10 0-16,-5 11 0 0,5 7 6 15,-3 8 3-15,-5 6-3 0,2 4 3 16,-3-1-6-16,0 1-4 0,-2-3 0 16,-1-3-6-16,3-4 0 0,-2-8-2 15,3-7 2-15,0-8 2 0,1-8 13 0,0-4-2 16,0-7 0-16,-1-5-1 16,0-5-1-16,0-7-3 0,1-3-4 15,-1-3-3-15,2-6 0 16,-1-1-4-16,3-3-1 0,-4-2 1 15,2-4 0-15,-1-7 0 0,1 3-1 16,2-3 0-16,1-4 0 0,1-4-4 16,0-4-11-16,3-5-9 0,5-5-13 0,2-3-18 15,0-1-8-15,9-4-22 0,4-2-41 16,5 1-51-16,-2 4-95 16</inkml:trace>
  <inkml:trace contextRef="#ctx0" brushRef="#br0" timeOffset="151342.1048">30857 10769 330 0,'0'0'30'0,"0"0"23"16,0 0 11-16,0 0 12 0,0 0-25 16,0 0-24-16,0 0 6 0,55-8-3 15,-23 10-2-15,7 2 2 0,7-4 0 0,4 1-7 16,1-1-3-16,-5-3-8 0,-6 0-4 16,-9-3-2-16,-11 0 1 15,-7 2 2-15,-8-5-6 0,-5 5-1 16,-1-3 0-16,-7 0-1 0,-6 1-1 15,-3 1-2-15,-4 4-2 0,-3 1-11 16,4 3-39-16,2 5-34 0,1 2-49 0,4-2-172 16</inkml:trace>
  <inkml:trace contextRef="#ctx0" brushRef="#br0" timeOffset="151723.7622">31214 11230 224 0,'0'0'213'16,"0"0"-195"-16,0 0 8 0,0 0 56 16,0 0-13-16,0 0-30 0,0 0-16 15,56-2 5-15,-34 27 9 0,-2 6-1 16,2 3-3-16,3 2-7 0,-2-1-6 16,0 0-1-16,-4-4-6 0,-1-2-2 15,-2-1-2-15,-1-7 0 0,-6 1-5 16,1-5-4-16,-5-2 2 0,0-1-1 15,-4-6-1-15,-1-1 0 0,0-4 0 16,-4-3-7-16,1 0-36 0,-1-2-29 0,-3-5-33 16,1-5-31-16,3-4-67 15,2 1-53-15</inkml:trace>
  <inkml:trace contextRef="#ctx0" brushRef="#br0" timeOffset="151972.0548">31477 11183 328 0,'0'0'51'15,"0"0"3"-15,0 0 32 0,0 0-17 16,0 0-35-16,0 0-13 0,0 0-3 16,0 0 2-16,0 0 0 0,-60 71-4 15,51-35 0-15,-5 3 2 0,0 0-1 16,-3 3-1-16,2-2 0 0,-1 0-4 16,1-2-2-16,-1-2-4 0,-2-3-2 15,1-2-4-15,2-6 1 0,1-5-1 16,3-6 3-16,2-4-3 0,4-6 1 15,5-2 0-15,0-2 0 0,2-9-1 0,6-7-1 16,2-3-44-16,6-10-37 0,2-4-65 16,-1-2-221-16</inkml:trace>
  <inkml:trace contextRef="#ctx0" brushRef="#br0" timeOffset="152377.2276">31774 10346 114 0,'0'0'336'0,"0"0"-324"0,0 0-2 16,0 0 71-16,0 0-15 0,0 0-37 15,0 0-10-15,0 0-2 0,-51-11-2 16,30 23 3-16,0 4 1 0,3 6 5 16,2 5-2-16,1 7-3 0,3 6-1 15,0 5 4-15,5 4-4 0,1 1 4 16,2 1-6-16,1-2-2 0,-2 0-4 15,3-4-2-15,2-5-1 0,2-4-4 16,6-6 0-16,0-4-2 0,4-4 0 16,3-8-1-16,2-5 0 0,1-6-2 0,-1-3-19 15,1-3-40-15,-1-6-60 16,-3-4-37-16,-3-2-159 0</inkml:trace>
  <inkml:trace contextRef="#ctx0" brushRef="#br0" timeOffset="152794.727">31787 10573 457 0,'0'0'25'0,"41"-55"15"16,-20 45 17-16,-1 4 10 0,-2 3-16 15,-1 3-10-15,-1 0 0 0,-4 9-15 16,-4 2-13-16,-3 4-2 0,-3 4-6 16,-2 2-2-16,-4 3-1 0,-4 1-2 15,-7 2 1-15,0 1 0 0,-2-1-1 16,-2-2 0-16,1-3 0 0,1-6 1 0,2-5-1 15,3-6 0-15,4-3 0 0,3-2 1 16,4-6 0-16,1-6 1 16,9-5 2-16,1-5-2 0,6-2 0 15,6-2-2-15,0 1 0 0,0-3 1 16,0 5 0-16,-1-2-1 0,0 5 3 16,-3 2 6-16,-1 4 2 0,-7 5 4 0,-4 3-3 15,-2 3 0-15,-4 3-5 16,0 0-1-16,0 4 2 0,-3 6-6 0,-1 4 0 15,-1 7-1-15,-3 0 3 0,2 6 0 16,1-1-1-16,-1 3-1 0,6 0-2 16,0 1 2-16,0-2 0 0,11-4-1 15,-3-2 1-15,4-5-2 0,2-8 1 16,0-2-1-16,2-4 0 0,1-3-8 0,1-3-19 16,1-6-19-16,1-3-29 15,3-3-17-15,-6-5-16 0,-2 1-34 0,-5-6-53 16,-3 6-70-16</inkml:trace>
  <inkml:trace contextRef="#ctx0" brushRef="#br0" timeOffset="153033.7615">32155 10433 184 0,'-11'-68'47'15,"6"39"6"-15,1 5 19 0,4 9 19 0,0 5-27 16,6 6-3-16,0 4-11 0,1 0-15 16,5 7-8-16,2 8-7 15,3 6 3-15,3 5 3 0,1 7 4 0,-2 3-6 16,-1 4-5-16,-4 3-4 0,-1 3 0 15,-6 4-3-15,-4 1-3 0,-3 3-3 16,-10 3 0-16,-5-2-3 0,-4-3-1 16,-2-3-1-16,-5-9 0 0,2-6-2 15,0-8 1-15,1-5 0 0,-1-6 0 0,5-5 1 16,1-7-1-16,3-3 0 0,4-6 0 16,4-7 0-16,4-4 0 15,3-4-40-15,6-4-44 0,7-2-32 16,4 1-103-16</inkml:trace>
  <inkml:trace contextRef="#ctx0" brushRef="#br0" timeOffset="153930.2302">32766 10648 284 0,'0'0'143'16,"-21"-50"-104"-16,7 32 1 0,-5 5 40 15,4 4-26-15,-1 4-23 0,1 5-4 16,1 0-4-16,-1 4-7 0,0 6 4 16,2 2-5-16,-1 6-5 0,2 1-2 15,2 2-1-15,1 3-3 0,1-2-1 0,4 3-1 16,2-3 0-16,2 2 0 0,0-4-2 15,5-1 1-15,3-6-1 0,0-4 1 16,2-6-1-16,-1-3 1 16,5-3 1-16,0-7 1 0,3-4-1 15,0-6-2-15,1 0 1 0,-3-5-1 0,2 2 0 16,-4-5 1-16,0 0 0 0,-3-5-1 16,-4-3 0-16,-3-3 2 0,-2-3-2 15,-1 0 1-15,-1 0 0 0,-2 7-1 16,1 4 1-16,-1 9 0 0,3 5-1 15,0 7 1-15,0 5 0 0,-1 4 7 16,0 1 11-16,1 6-13 0,0 6-6 16,0 8 1-16,2 7 0 0,3 6-1 15,0 7 2-15,2 1-1 0,-2 5-1 16,-2 0 3-16,-3 1 0 0,0 0-2 16,-1-4 0-16,-3-1 1 0,0-3-1 15,-1-5-1-15,3-5 0 0,2-7 1 0,0-8 0 16,1-3-1-16,5-8 1 0,0-3 0 15,3-5 1-15,1-8 1 16,6-3-1-16,-2-5-2 0,2-1 0 0,-2-5 1 16,-1-3 0-16,0 0 0 0,3-1-1 15,2 2 1-15,0 5 3 0,2 3 3 16,-2 3 0-16,1 7-3 0,-2 5 0 16,-3 5 2-16,-4 2-3 0,-2 10-2 15,-3 3-1-15,0 3 0 16,-4 2-1-16,-1 1 1 0,-1 1 0 0,-5 0 0 15,-1 3 0-15,-2 0-1 0,0-2 0 16,-2-1 1-16,-1-4 0 0,1-1-1 16,-1-4 0-16,2-3 1 0,3-2 0 15,2-4 0-15,4-3 0 0,1 0 1 16,4-6 0-16,4-4 1 0,7-2 0 16,4-4-2-16,5-3 0 0,0-2 0 15,1-2 0-15,1-5 2 0,0 3-2 0,-2 0 1 16,-1 2 1-16,-4 1-2 0,-7 7 0 0,-3 4 0 15,-7 6 0-15,-2 5 1 16,-1 0-1-16,-9 11 2 0,-3 4 0 16,-7 5 1-16,1 2 2 0,1 1 6 15,3 0-1-15,6 2-2 0,5-3-2 16,4 2 0-16,7-8 1 0,7 1-3 16,9-3-1-16,8-4 1 0,1-2-2 15,3-4 2-15,5-1-4 0,2 0-6 16,2-2-27-16,-3 0-40 0,-3-1-93 15,-12 0-142-15</inkml:trace>
  <inkml:trace contextRef="#ctx0" brushRef="#br0" timeOffset="160652.7799">6364 12293 196 0,'0'0'183'0,"0"0"-141"16,0 0-16-16,-15-54 22 15,12 35-6-15,-2 1-10 0,1-4-10 16,0 0-10-16,2-3-1 0,-4-5-1 16,-2 0 9-16,2-3 8 0,-5-1-20 15,3-1-3-15,-2-1 5 0,-2-3 0 0,2-3-3 16,-2-4-2-16,-2-4-1 15,0-4-2-15,-1-2 1 0,2-4 0 16,-1-3-1-16,0-1 0 0,0-4 0 0,-1 1 0 16,6-4-1-16,-1-2 1 0,1-1 0 15,4-3-1-15,2 1 0 0,0-1-1 16,0 1 0-16,-2-1 1 0,2-2 0 16,1-1 1-16,0 0 0 0,1-2-1 15,1 4 0-15,0-2 1 0,3 0-1 16,1 3 2-16,4-4-2 0,-1 1-3 15,3 1 1-15,-1-1 1 0,1 4 1 16,-2 0 1-16,2 2-1 0,-2 3 1 0,1 2 0 16,2 4 0-16,-4 1-1 0,4 1 0 15,-5 5 0-15,5 0-2 16,-4 5 2-16,4 0-1 0,-2 3 1 0,1 0 1 16,5 4-1-16,1 2 0 15,1 3 0-15,5 4 0 0,3 3 0 16,0 7 0-16,4 1-1 0,3 4 1 0,2 2 0 15,3 4-1-15,5 1 0 0,5 3 1 16,4 0 0-16,5 1-1 0,10 1 1 16,4 2 0-16,7-1 1 0,5 2 0 15,4 2-1-15,6-1 0 16,5 1-2-16,4-1 0 0,4 0 2 0,5 0 0 16,1 2 1-16,3 0 0 0,2 0 1 15,7 2 0-15,2 0-2 0,6 0 0 16,1 1 0-16,0 1 1 0,4 0 0 15,0 0 1-15,4 0 1 0,3 1-3 16,4 1 0-16,3-1-5 0,2 1 5 0,0 0 2 16,5 1 1-16,0 1 0 15,2-1-3-15,5 0-5 0,-2 0 5 16,1 0 1-16,1 1 2 0,2-2-3 16,-1 2-4-16,-1-3 4 0,-2 4 2 0,-2-2 1 15,-5 0 1-15,-2 1-4 0,-2-2 0 16,-7 1 0-16,-3-1 1 0,-9 0 2 15,-7-1 1-15,-4-1-4 0,-5 0-4 16,-7 0 4-16,-4 0 1 0,-6 0 4 16,-7 0 2-16,-6 0 0 0,-5 0-1 15,-4 0-1-15,-7 0-4 0,-5 0 3 0,-7 0-1 16,-10 2-2-16,-6-2 1 16,-7 3-1-16,-4-2 0 0,-2 2 0 0,-6 1 0 15,-3 0 0-15,-3 3 1 0,-1 0-1 16,-2 0-1-16,-1 4 2 15,-3-1-2-15,-1 3 0 0,2 3 0 0,-2 4 0 16,-1 0 1-16,-1 4 0 16,1 2-1-16,-3 4 0 0,0 0 1 15,1 1 0-15,-2 5 0 0,1-1 1 0,-1 3-1 16,2 1 0-16,-1 2 1 0,3 2-1 16,0 3 0-16,1 0 1 15,1 4-1-15,0 1 0 0,2 2 1 0,-2 1-1 16,1 3 0-16,-2-1 1 0,2 3-2 15,1 4-1-15,-3 2 1 0,1 1 2 16,1 2 0-16,-2 0 1 0,2 1 1 16,-1-1-2-16,1 1 2 0,0 1-2 0,0-1 0 15,0 1 1-15,1-1-1 16,-2 3 0-16,1 1-1 0,-1 0 0 16,0 1-1-16,0-1 3 0,-2 2-1 15,1-3 1-15,-3 1 0 16,1 0 0-16,-3-4 0 0,2 1-1 0,1-3 1 0,-3 1 0 15,2-1-1-15,-2-2-2 0,1 1-1 16,-1-2 1-16,1-3 0 0,4 1 1 16,-4-6 1-16,3 1-1 15,-3-4 0-15,2-1 1 0,1 0-2 0,-3-6 2 16,1-1 0-16,-1-3 0 0,-1-4 0 16,0-2 1-16,0-5 0 0,-1-1-3 15,-1-1 1-15,0-5 0 0,1 2-1 16,-2-5 1-16,0 1 0 0,0-3-1 15,1-3 1-15,-2-1 0 0,0-2-1 16,0-3 1-16,0-3-1 0,-2-2 0 16,0-2 0-16,-4 0 3 0,-3-1 2 0,-8-2 13 15,-9 0-4-15,-14-3-6 16,-18 0-3-16,-23 0-3 0,-25 0-1 16,-33 3 0-16,-32 1-1 0,-40 1-56 0,-36-2-125 15</inkml:trace>
  <inkml:trace contextRef="#ctx0" brushRef="#br0" timeOffset="167658.1152">4627 12858 148 0,'0'0'47'0,"0"0"7"0,0 0-25 16,0 0 9-16,0 0 16 0,0 0 8 15,0 0-21-15,0 0-8 16,14-26-3-16,-14 23 4 0,0 2-3 0,0 0-8 16,0 1-2-16,0 0-5 0,0 2 0 15,0 8-11-15,-2 6-5 0,-6 9 2 16,1 9 1-16,-5 2 0 0,1 5 1 15,0 3-2-15,-4 1 2 16,-2 4-3-16,-5-2 2 0,-3-1-1 0,1 0 1 16,-3-2-3-16,-4-3 1 0,1-3 0 15,-3-4 0-15,-3-1-1 0,-2-5 1 16,-6 1 1-16,1-4-2 0,-6 1 1 16,-3-2-1-16,1 0-2 0,-3-2 2 15,0-2 0-15,0-4 1 0,4-4 0 0,1-1 0 16,0-6 4-16,4-2 17 15,1-3-7-15,6-2 0 0,4-9 3 0,3-1 0 16,0-3-3-16,1-3-6 16,2-3-1-16,2-2 1 0,-3-1-4 15,3 1 0-15,-1-4-1 0,-2 3 1 16,2-3-1-16,-1 1-1 0,-1-1-1 16,4 0-2-16,3 0 2 0,3 1-2 0,4 1 1 15,5 4 0-15,3 3 1 0,4 4 1 16,3 2 0-16,0 6-1 0,0 0-1 15,0 2-1-15,0 2 0 0,0 1 0 16,3 0 0-16,0-2 0 0,2 2-1 16,0-3 0-16,1 0 1 0,0-3 0 15,-1 1 0-15,2-2 0 0,-2-1 1 0,-1 2-1 16,-2 2 0-16,-2 1 1 16,0 2 0-16,0 2-1 0,0 0 0 0,-1 7 0 15,-10 8-4-15,-6 9 4 16,-4 7-2-16,-2 3 2 0,4 0 0 15,0-4 0-15,1-1 0 0,2-4 0 16,-2-4 0-16,5-4 0 0,3-7 2 16,5-3-1-16,2-4 6 0,2-3 0 0,1 1-1 15,0-1 4-15,0 0-1 0,-1 0 2 16,-2-4 4-16,0-3 3 0,-1-2-14 16,0 0-1-16,1 0-2 15,1 1 1-15,1 0-2 0,1-5 0 0,0-1 1 16,4-4 1-16,3-5-2 0,2-4 0 15,3-3 0-15,-2 0 2 0,-1 2-2 16,1 4 0-16,-3 4 0 0,-2 4 1 16,-1 6-1-16,-1 3 0 0,-1 3 1 0,-2 3 0 15,0 0-1-15,2 1 0 0,2 0-1 16,4 5 1-16,1 2-2 0,3 2 2 16,2 5 1-16,0-1-1 0,2 1 1 15,2 1-1-15,1-1 0 0,5 0 1 16,1 1 0-16,-1-2 0 0,3-2 1 15,1-1-1-15,-2-2 0 0,0-2 0 16,-6-3-1-16,-4 0 0 0,-6-3-2 16,-4 1 2-16,-4-1 0 0,-2 0 0 15,0 2 0-15,-2-1 0 16,-4 3 0-16,-2 0-6 0,0 1-21 0,0 0-10 16,4 1-16-16,4-2-29 0,0-1-34 15,11-3-69-15,1-10-149 0</inkml:trace>
  <inkml:trace contextRef="#ctx0" brushRef="#br0" timeOffset="181688.8771">31907 8477 216 0,'0'0'121'0,"-23"-65"-109"15,13 46 10-15,5 2 38 0,1 3-11 16,2-1-13-16,2 0-2 0,0 3-4 15,5-1-7-15,-1 2-5 0,1 3-5 16,4 2-5-16,-1 2-1 0,2 3-2 16,0 1-1-16,3 1-2 0,1 7-1 15,2 5 2-15,1 4-1 0,1 4 4 16,-1 5 0-16,0 3 3 0,0 6 0 16,-1 7 1-16,-3 2 2 0,-1 10-3 0,-7 3-3 15,-3 7 0-15,-2 2-4 16,-4 4-1-16,-6 4 3 0,-2 0-2 0,-6 5-1 15,-3-3 1-15,0-2 1 16,0-1 2-16,-2-9-1 0,1-5 2 16,2-5 2-16,-1 0 5 0,-3-5-3 0,0-6-3 15,0-4 1-15,2-8-5 0,0-6 5 16,6-7-2-16,4-7-3 0,1-4-1 16,3-4 0-16,1-3-1 0,2-1 2 15,-1-8-1-15,0-4-2 0,0-6-4 16,1-3-21-16,-1-3-23 0,2-4-20 15,-4-3-51-15,0 2-119 0</inkml:trace>
  <inkml:trace contextRef="#ctx0" brushRef="#br0" timeOffset="182040.7774">31533 9071 389 0,'0'0'13'15,"0"0"-3"-15,0 0 19 0,0 0 16 16,0 0-16-16,52-14-7 0,-42 40-1 15,2 8-8-15,-7 9-2 0,-1 5 7 16,-4 4 1-16,0-1-1 16,0-5-4-16,0 0-1 0,-2 0-4 0,0-5 2 15,2 4-5-15,0-6 2 0,4-6-1 16,3-7 1-16,2-5-4 0,4-10 23 16,4-2-17-16,5-7-1 0,3-2 5 15,7-5 4-15,3-5-2 0,5-7 0 16,-1-5 1-16,4 0-5 0,-3-6 1 15,0-1 3-15,2 0-4 0,-4-2-2 16,-2 3-1-16,-1-5-1 0,-4 4-1 16,-3 1 1-16,-6 0-1 0,-2 5 1 0,-9 1-2 15,-3 5 0-15,-6 3 1 16,-2 1-4-16,0 2-2 0,-9-1 0 16,-2 0-1-16,-5 0-1 0,-4 1-13 0,-4 3-31 15,-6-2-27-15,-10 1-50 0,-8-3-79 16,-3 0-196-16</inkml:trace>
  <inkml:trace contextRef="#ctx0" brushRef="#br0" timeOffset="195012.4993">27358 13466 462 0,'0'0'118'0,"0"0"-92"16,-63-28-4-16,47 27 31 0,2 1-5 16,5 0-5-16,5 6-13 15,3 2-15-15,1 2-1 0,4 2-7 16,7-5 2-16,3 2 2 0,5 0-3 15,6-2 1-15,1-1 2 0,3-2-2 16,2-1-2-16,0-1-2 0,0-2-2 16,-1 0 0-16,-3 0-2 0,-4 0 0 15,-3-1-1-15,-5 0 0 0,-7 1-7 16,-3 0-31-16,-5 0-28 0,-5 3-17 16,-6 2-36-16,-3 2-150 0</inkml:trace>
  <inkml:trace contextRef="#ctx0" brushRef="#br0" timeOffset="195168.5039">27260 13639 113 0,'0'0'271'0,"0"0"-179"16,0 0-23-16,0 0-4 0,0 0-18 15,0 0-11-15,0 0-7 0,0 0 4 16,57 9-3-16,-29-17-4 0,3 1-8 16,3 1-7-16,2-1-8 0,6 0-3 15,1-1 0-15,8-3-66 0,2 0-65 16,-1 0-123-16</inkml:trace>
  <inkml:trace contextRef="#ctx0" brushRef="#br0" timeOffset="195737.5753">28866 12901 126 0,'0'0'165'0,"0"0"-120"0,3-64 23 16,-8 42 3-16,1 3-14 0,-3 0-17 15,-1 3-8-15,-1 6-1 0,1 3-6 16,2 4 1-16,0 2-3 0,0 1-6 16,0 4-3-16,-2 5-4 0,1 7-3 15,-3 5 1-15,0 4 2 0,1 10 4 16,-5 4-2-16,4 6-2 0,2 8-2 16,-4 7-1-16,5 4-1 0,-4 7 0 15,5 6-2-15,-4 5-1 0,6 0 2 0,3 2 3 16,1-7-6-16,0 3 0 0,3-4 0 15,6-1 1-15,-1 0-2 0,-2-2 2 16,2 0 0-16,-5-3-3 0,0-1 0 16,-1-6 0-16,-2-3 0 0,0-3 2 15,-5-3-1-15,1-6-1 0,-4-7 2 16,0-3-2-16,-5-9 2 0,1-7-1 0,-3-5 3 16,3-7 1-16,-2-6 6 15,0-4-2-15,-2 0 4 0,1-9-2 16,-1-3-2-16,-1-6-2 0,2-3-3 15,0-5 0-15,2 0-3 0,1 1-1 16,1 2 0-16,6 1-1 0,-1 0 0 16,6-1-14-16,1 0-20 0,10-5-40 0,8-4-62 15,0 0-125-15</inkml:trace>
  <inkml:trace contextRef="#ctx0" brushRef="#br0" timeOffset="196354.3094">29240 13764 344 0,'0'0'187'16,"0"0"-161"-16,0 0-4 0,0 0 6 16,0 0 18-16,0 0-11 0,0 0-10 15,0 0-7-15,-15 21-4 0,20-11-3 16,6-4 0-16,0 0 1 0,5-2-4 15,1-3 1-15,3-1-3 0,-1 0 0 16,3-1-2-16,2-4 0 0,-3 0-1 16,0 0-1-16,1-1 0 0,-3-2 0 0,-3 2-2 15,-6-1 0-15,-2 2 0 16,-4-2 1-16,-4 0 0 0,0 0-1 16,-2-3 2-16,-9-1-1 0,0-2 0 15,-4 0 1-15,-3-4-2 0,-3 2 0 0,2 2 0 16,2 1 0-16,-1 3 2 15,3 5 3-15,-3 1-1 0,4 3 0 0,-1 3-1 16,1 4 4-16,2 8-3 16,-3 2 0-16,2 3-1 0,0 7 0 0,4 2-3 15,1 2 3-15,4-1-1 0,3 1 2 16,1 0 1-16,4-3 0 0,6-2-1 16,1-3 0-16,7-3-2 0,6-2 0 15,0-4 1-15,7-4-1 0,3-4 1 16,3-2 1-16,-1-4 0 0,-3-5-1 15,-4-5-1-15,0-4-2 16,-1-4 0-16,-7 0 0 0,1-5-43 0,-3-4-46 16,-5-3-81-16,0-2-207 0</inkml:trace>
  <inkml:trace contextRef="#ctx0" brushRef="#br0" timeOffset="196971.2917">29904 13138 293 0,'0'0'232'16,"0"0"-171"-16,0 0-13 0,0 0 17 15,0 0-19-15,0 0-4 0,0 0-1 16,69 19-16-16,-49-12-4 0,-4 2-2 0,-2 0-4 16,-6-1-6-16,-3 3-4 0,-5 0-3 15,0 6-2-15,-5 0 1 0,-7 3-1 16,-3 3-1-16,1-5-6 0,2 1-4 16,3-5 1-16,0-4 2 0,5-3 6 15,2-5 2-15,2 0 0 0,0-2 0 16,0-1 0-16,4-5 3 0,7-7 0 15,4-2-1-15,4-6 0 16,4 0 2-16,4-2 2 0,-4 1-2 0,2-1-1 16,-3 1 2-16,2 1-1 0,-3 2 3 15,-4 3 1-15,0 3 6 0,-7 0 3 16,-4 6-3-16,-3 2 0 0,-2 2-2 16,-1 1-1-16,0 1-7 0,-1 1-4 15,-2 0 0-15,-6 4 0 0,-1 8 0 0,-5 7 0 16,1 3 0-16,2 5 0 0,5 0 0 15,0 1 0-15,3-3 0 16,4 0 0-16,6-5 0 0,4 0 0 16,9-6 0-16,5-3 0 0,-1-3 0 0,6-2 0 15,-2-6 0-15,-3 0 0 0,-3-1 0 16,-4-6 0-16,-3 0 0 0,-1 0 0 16,-7-3 0-16,0 3 0 0,-2 0 0 15,-4 0 0-15,0 3 0 16,0-1 0-16,-6 1 0 0,-3 1 0 0,0 1 0 15,-4 0 0-15,0 2 0 0,-3 0-55 16,3 2-34-16,2-2-68 0,2 1-148 16</inkml:trace>
  <inkml:trace contextRef="#ctx0" brushRef="#br0" timeOffset="197689.3495">28544 14897 226 0,'0'0'298'0,"0"0"-257"16,0 0-7-16,0 0 28 0,0 0-3 15,0 0-18-15,0 0 0 0,-16-39-18 16,3 53-11-16,-4 8 0 0,0 4 5 16,-1 1 1-16,4 1-4 0,2-2-4 15,6-4-5-15,4-1 2 16,2-7-3-16,4 1 1 0,8-6-4 0,3-4 1 15,5-2 2-15,5-3 2 0,2-6 3 16,3-4-1-16,0-3 2 0,-7-3 0 16,-3 0-3-16,-7-1-2 0,-5 0 6 15,-3-2 4-15,-5 2-9 0,-6-3-6 16,-5 1 0-16,-11-1 0 0,-6-1 0 16,-9 0 0-16,-3 2 0 0,-2-2 0 15,0 1 0-15,8 1 0 0,5-2-15 16,9-3-25-16,9-2-23 0,8-7-52 0,6-6-62 15,8 1-204-15</inkml:trace>
  <inkml:trace contextRef="#ctx0" brushRef="#br0" timeOffset="198092.8711">28650 11989 363 0,'0'0'204'0,"27"-56"-151"0,-21 45-21 16,-3 8 34-16,-2 3-9 0,4 5-12 16,-1 7-17-16,2 6-8 0,-2 10 3 15,-4 4-3-15,0 8 5 0,-2-1-2 16,-4 1-3-16,2 2-9 0,-4-2-3 15,3 0-3-15,2-2-2 0,1-2-3 0,-2-1 0 16,3-5-10-16,1 2-49 0,0-7-57 16,0-6-131-16</inkml:trace>
  <inkml:trace contextRef="#ctx0" brushRef="#br0" timeOffset="199973.8898">30821 13848 187 0,'0'0'32'0,"0"0"147"0,0 0-96 16,0 0-18-16,0 0 4 0,0 0-21 16,11-50-12-16,-11 42-12 0,-3-2-8 15,-4 2 1-15,0 0 2 0,-3 1-4 16,2 2-4-16,-4 1-1 0,-2 3-1 16,3 1 0-16,-4 5-1 0,-2 6-3 15,-1 4 0-15,-4 4 1 0,5 2-1 16,-1 2 0-16,3 1-1 0,2 2-1 15,3-1-3-15,-1-1 0 0,8-3 0 16,3-2 0-16,2-3 0 0,10-3-1 0,6-4 1 16,2-4 1-16,9-4-1 0,4-1 1 15,0-4-1-15,4-5 1 16,-3-5-1-16,-4-3 0 0,0-4 0 0,-10 1 0 16,-3-5 0-16,-3 0 0 15,-1-3 0-15,-5-3 1 0,0 1-1 0,-4-6 0 16,-2-4 1-16,-2-1-2 15,0 3 2-15,0 2 0 0,0 9 1 0,0 6 0 16,0 10 7-16,0 3 3 0,0 5-1 16,0 2-2-16,0 1 2 0,0 3-7 15,0 8-3-15,0 6-1 0,-2 5 0 16,0 5 3-16,1 3 1 0,-1 1 0 16,1 2-1-16,1 1-1 0,0-2-1 0,0 1 0 15,0-2 0-15,0-2-1 0,0-2 2 16,2-1-2-16,2-2-4 15,2-6 0-15,2 0-11 0,-2-4-4 16,1-3-4-16,1-4 5 0,0-5 4 16,0-2 5-16,2-9 9 0,-1-2 1 15,4-4 0-15,-3-4-1 0,0-2 1 16,1-4 1-16,-3-2 0 0,5-1 2 16,0 1 5-16,2-2 3 0,0 5-3 0,3 3-1 15,0 6-1-15,-1 6 0 0,1 4-1 16,0 5-2-16,-2 0 0 0,-2 8 0 15,-2 2 0-15,-3 4-1 0,-2 1-2 16,-3 2 0-16,-4 1-1 16,0-1 1-16,-5 2-1 0,-2-2 0 0,-2 1 0 15,0-1-2-15,-1-1-3 0,0-1-5 16,-1-1 0-16,3-4-1 0,0 0-1 16,3-5 2-16,5-2 4 0,-1-3 1 15,1 0 4-15,1-4 1 0,4-5 3 16,6-6-3-16,0-3 0 0,4-2 0 0,1-1 2 15,4-3-1-15,0 0 2 16,-1-1 3-16,2 0 0 0,2 3 0 0,-3 5 2 16,-2 6 0-16,-4 4-3 15,-5 5 1-15,-1 2-1 0,-7 8 0 0,-1 4-2 16,-4 7 0-16,-8 3 1 0,-2 0 1 16,-4 3 0-16,2-1 0 0,0-2 0 15,8-1-1-15,6-5-2 0,4-1-1 16,10-3-1-16,12-4 1 0,2-2-1 15,9-5 0-15,7-1 1 0,2-1-2 16,3-5 0-16,0 1-20 0,1 0-25 16,-3 0-45-16,-5-1-94 0,-3-1-253 0</inkml:trace>
  <inkml:trace contextRef="#ctx0" brushRef="#br0" timeOffset="200476.6771">28706 16034 13 0,'0'0'527'16,"0"0"-485"-16,0 0-5 0,0 0 20 16,0 0 4-16,0 0-23 0,0 0-12 0,0 0 0 15,38 5-3-15,-17-3-3 0,5-2-3 16,-1 1-5-16,4-1-6 15,-3 0-5-15,0-3-1 0,2 1 0 16,-5-1 0-16,-2 2-21 0,-3 1-14 16,-1 0-33-16,-9 3-31 0,-2 3-61 15,-6 0-105-15</inkml:trace>
  <inkml:trace contextRef="#ctx0" brushRef="#br0" timeOffset="200641.635">28645 16234 450 0,'0'0'91'0,"0"0"-34"0,0 0-15 16,0 0 1-16,0 0 5 0,52 16-4 0,-21-22-6 16,2-1-18-16,-1 1-10 15,-1-3-7-15,2 2-3 0,-4-3 0 16,3 1-40-16,0 0-50 0,0-5-72 16,-1 0-255-16</inkml:trace>
  <inkml:trace contextRef="#ctx0" brushRef="#br0" timeOffset="203812.1254">30070 16086 246 0,'-5'0'132'0,"0"-6"-57"16,2 2-17-16,2 1-5 0,0 2 2 15,1 1-11-15,0 4-22 0,1 4-16 16,3 6 0-16,2 1 11 0,-2 3 2 16,6 2-6-16,-3-2 0 0,4-1-4 0,1-4 0 15,0-3 0-15,4-1 0 16,1-4-2-16,3-2 0 0,1-3 1 15,0 0 0-15,-1-4 1 0,-1-6-3 16,3 3 0-16,-5-2-1 0,-4-1-1 16,0-1-1-16,-1-3 1 0,-4-1-2 15,1 0 2-15,-4-2-2 0,1 1 2 0,-4-3-2 16,-2 0 2-16,0-3-2 0,-4-1 0 16,-3 2 0-16,-3-1 0 15,2 7 1-15,-2-1-3 0,1 6 1 0,-2-1 1 16,0 4-2-16,0 5 1 15,-5 1 0-15,-1 1-1 0,-1 2 0 0,-4 5 0 16,2 2 0-16,0 4 0 0,0 0 0 16,1 1 0-16,0 0 0 0,1 4-1 15,3 1 1-15,2 3-1 0,1 4 1 16,-1 2 0-16,8 4 0 0,1 3 0 16,4 2-1-16,0-2 1 0,5-1 1 15,7-2-1-15,-1-6 0 0,8-2 0 16,2-4 1-16,3-6-1 0,6-3 2 15,2-5-1-15,4-3-1 0,5-3 1 16,-1-3 1-16,-2-4 0 0,1-3 2 16,-4-1 5-16,-4-5 2 0,-8 3-1 15,-1 1-2-15,-8-1 4 0,-1 4-2 16,-7 0-6-16,0 2-1 0,-5 1-2 16,-1-1 2-16,-1 1-1 0,-6-1-2 15,1 2-2-15,-3 1-21 0,1 1-11 0,4-1-10 16,0 1-18-16,3-2-24 0,1-2-34 15,0-3-146-15</inkml:trace>
  <inkml:trace contextRef="#ctx0" brushRef="#br0" timeOffset="204388.2104">30868 16097 305 0,'0'0'276'16,"0"0"-233"-16,0 0 13 0,0 0 27 0,0 0-16 15,0 0-30-15,0 0-7 16,30-25-9-16,-8 18-2 0,6 3-3 16,1-2-1-16,-2 5-5 0,0-2-3 15,-2 1-5-15,-3 1-1 0,-5 0-1 16,-1 1-1-16,-1 1-28 0,-2 2-24 0,-3 0-44 16,4-3-70-16,-2 0-169 0</inkml:trace>
  <inkml:trace contextRef="#ctx0" brushRef="#br0" timeOffset="204628.8424">31386 15820 202 0,'0'0'337'0,"0"0"-270"0,19-55-22 16,-16 51 26-16,-2 1 6 0,-1 3-30 0,1 3-18 15,1 8-6-15,-1 5-2 0,-1 7 4 16,-1 5 2-16,-4 5-4 15,-3 2-2-15,0 2-13 0,-2 1-8 0,5 0 0 16,-6 2 0-16,7 0 0 16,-1-3 0-16,3-1 0 0,1-4 0 0,1-3 0 15,0-2 0 1,3-2-25-16,-2-6-91 0,-1 1-95 0,0-11-361 16</inkml:trace>
  <inkml:trace contextRef="#ctx0" brushRef="#br0" timeOffset="255719.854">22702 7074 86 0,'0'0'8'0,"0"0"71"15,0 0-45-15,0 0-3 0,-68 0 6 16,47 0 9-16,2 0 7 0,-5 4-3 15,1 1-14-15,2 2 1 0,0 1-4 16,2 0-2-16,5 0-3 0,3-2-7 16,1 0-2-16,6 0-4 0,2-2-3 0,2 0-1 15,3 1-2-15,10 1-2 0,7 0 1 16,11-2 3-16,9 0 4 16,13-4 1-16,10 0 0 0,11 0-1 15,5 0-1-15,8 0 0 0,2 0-4 16,6-2-1-16,4-2 7 0,2 1-1 0,6-1-3 15,0-1-2-15,3-1-7 0,-5 1 9 16,-6-1-3-16,-3 1 1 0,-13 1-1 16,-10 0 0-16,-9 2-3 0,-15 1 1 15,-10 1-6-15,-14 0-1 0,-11 0 0 16,-10 0 0-16,-3 0 1 0,-1 0-1 0,0 0 3 16,0 0-1-16,0-3 2 0,-5 2-1 15,-7-2 0-15,0 0-3 16,-1 2 1-16,-4 1-1 0,0 0-1 15,-1 0 1-15,0 0-2 0,3 0-16 0,5 0-15 16,1 0-28-16,8-2-45 16,6-10-56-16,11 2-191 0</inkml:trace>
  <inkml:trace contextRef="#ctx0" brushRef="#br0" timeOffset="256398.6848">26184 7233 104 0,'0'0'118'16,"0"0"-59"-16,-49 0-10 0,46 0-4 0,3-2 14 15,0 1-14-15,5 1-12 16,8 0-17-16,7 0 6 0,11 3 13 16,12-1-3-16,11 1-5 0,6 0-2 15,11-1-5-15,7 0 3 0,9-1-4 16,6 0 2-16,8-1-3 0,6 2-1 16,8 0 1-16,4-2-5 0,7 2-5 0,-1-2 6 15,0 3 0-15,-4-1-4 0,-5 1 1 16,-4 1 0-16,-6-4-1 0,-3 1-6 15,-3 0-2-15,-6-1-2 0,-5 1 4 16,-4-1 0-16,-5 0 0 0,-10 2 0 16,-4-2 0-16,-4 0 1 0,-8 0-3 15,-5-2-2-15,-3 0-4 0,-7-4 4 16,-1 4 1-16,-5-3 0 0,-4 2 0 16,1 0 0-16,-6 0 0 0,2 0-1 15,4 1 1-15,-2-1 0 16,5 0-1-16,7-2 1 0,2 2-1 0,5-1 0 15,5-2 1-15,4 1-1 0,-1 1 1 16,1-3 1-16,1 4-2 0,1-3 2 16,0 2-2-16,-6 0-2 0,-2-1 1 15,-4-1-1-15,-10 0 1 0,-5 0 1 0,-4-1 0 16,-4 0 0-16,-7-4-2 0,0-9-38 16,-4-10-59-1,-5-10-157-15</inkml:trace>
  <inkml:trace contextRef="#ctx0" brushRef="#br0" timeOffset="263437.5407">1011 14570 300 0,'0'0'158'0,"-4"-79"-134"15,2 51 5-15,0 1 31 16,2 5 2-16,0 4-13 0,0 6-15 16,3 5-8-16,-2 3 1 0,0 4-2 15,1 3-7-15,1 8-14 0,6 11-3 16,-2 8 4-16,4 9 8 0,-4 10 4 15,0 6-4-15,-3 5-6 0,-2 6 2 0,0 1-2 16,0 2 6-16,2-2-4 0,1-2 3 16,-2-4-7-16,4-6-2 15,-1-8 0-15,-1-6 0 0,2-5 1 0,-3-7-1 16,-1-4-2-16,-1-4 1 0,-2-8-1 16,1-5-1-16,-1-4 0 0,0-2 1 0,0-2-1 15,-2-4 0-15,-1-8-14 0,-2-6-26 16,0-6-22-1,1-4-44-15,2-8-83 0,2 2-209 0</inkml:trace>
  <inkml:trace contextRef="#ctx0" brushRef="#br0" timeOffset="263728.014">990 14409 453 0,'0'0'4'0,"0"0"-2"16,0 0 34-16,0 0 45 0,0 0-34 16,0 0-18-16,0 0-5 0,0 0-13 15,0 0-1-15,53-26 9 0,-18 34 12 16,6-3-5-16,2-1 0 0,1-3-5 16,6-1 1-16,2 0-2 0,6-3-5 15,1 0-1-15,1-2-3 0,-8 2-2 16,-8 0-3-16,-10 2-5 0,-11 1-1 0,-6 0 0 15,-8 0 0-15,-4 0 0 16,-5 0 0-16,0 4 0 0,0-1-4 0,0 2-26 16,-7 3-27-16,-1 1-40 15,-6 0-33-15,3-2-104 0</inkml:trace>
  <inkml:trace contextRef="#ctx0" brushRef="#br0" timeOffset="263962.1047">1008 14729 529 0,'0'0'1'0,"0"0"0"16,0 0 62-16,0 0 16 0,69 40-19 15,-35-38 2-15,5-1-17 16,1-1-18-16,-1 0-1 0,2-3-1 0,-1 0-5 16,-1 0-7-16,-3-1-4 0,-3 0-3 15,-7 3-2-15,-2-2-2 0,-7 3-1 16,-9 0-1-16,-1 0 0 0,-6 1-1 0,-1 2 0 15,-4 0-3-15,-5 2-9 16,-5 0-17-16,-2-2-16 0,0 0-30 16,0-3-49-16,7-3-113 0</inkml:trace>
  <inkml:trace contextRef="#ctx0" brushRef="#br0" timeOffset="265171.5755">1461 15221 49 0,'0'0'189'0,"0"0"-111"0,0 0-19 16,0 0 23-16,-40-56 1 0,33 48-17 16,2 3-21-16,1 0-2 0,3 3-9 15,0 1-3-15,1 0-1 0,0 1-12 16,0 0-10-16,2 7-5 0,8 8-1 15,5 7 4-15,6 6 7 0,3 4 6 16,4 4-2-16,-3-1-3 0,-1-5-6 16,-2-3-5-16,-5-6-1 0,-3-1 4 15,0-3-6-15,-4-1 1 0,-1-3 1 16,-2-3-1-16,0-2-1 0,-5-2 0 0,0-2 1 16,-1-1-1-16,-1-1 0 0,0 0 0 15,0-2-22-15,0 0-26 16,0 0-38-16,-2-8-37 0,1 0-138 0</inkml:trace>
  <inkml:trace contextRef="#ctx0" brushRef="#br0" timeOffset="265558.3541">1856 15023 360 0,'0'0'221'15,"0"0"-208"-15,0 0 0 16,0 0 56-16,0 0-24 0,0 0-36 0,0 0-8 15,0 0 0-15,-49 41 2 0,29-19 10 16,-1 1 7-16,0 2-6 0,-5-1-3 0,4 2-4 16,0-1 1-16,5-2-2 15,1-3 0-15,6-2-1 0,2-2-1 16,2-3-1-16,0-1 1 0,2-2-1 16,3 0 2-16,1 1-1 0,0 1-1 0,2 3 1 15,4 0-1-15,0 3 2 0,2 3 2 16,0 2-2-16,1 4 0 0,1 2 6 15,-2 0 3-15,0 3-3 16,0-1-5-16,-2 4 1 0,-1 2-1 0,1-1 1 16,-1-1-2-16,-3 1-3 0,0-4 3 15,2 0-2-15,-1-7-2 0,-1 0 0 16,-1-5 1-16,1-5-2 0,-1-3 2 16,0-7-2-16,0 0 1 0,0-4-1 15,0-1 0-15,1-2-13 0,4-9-18 16,4-10-35-16,3-10-58 0,2-2-96 15</inkml:trace>
  <inkml:trace contextRef="#ctx0" brushRef="#br0" timeOffset="265876.556">2192 14542 495 0,'0'0'11'0,"0"0"-6"16,0 0 42-16,0 0 27 0,0 0-29 0,0 0-19 15,0 0-9-15,0 0-13 0,-42-13-2 16,29 41-2-16,2 7 8 0,0 7 7 16,0 8 3-16,5 5-1 0,0 4 0 0,0 3 7 15,2-2-3-15,-1 2-3 16,3-6-2-16,2 0-2 0,0-4-4 15,5-4-2-15,0-4-1 0,3-7-2 0,2-3-3 16,4-4-2-16,0-5 0 16,3-7 1-16,-1-7-1 0,1-5 0 15,0-6-13-15,1-1-27 0,-2-11-36 16,0-2-53-16,-5-9-104 0</inkml:trace>
  <inkml:trace contextRef="#ctx0" brushRef="#br0" timeOffset="266344.5292">2346 14756 526 0,'0'0'19'0,"0"0"0"15,0 0 38-15,0 0 19 0,0 0-26 16,0 0-14-16,0 0-15 0,0 0-7 16,0 0-2-16,21-17-2 0,-13 30-1 15,-1 1-2-15,4 2-4 0,-1 0-1 0,1 0-1 16,2-1 0-16,-2 3-1 0,0-3 1 15,-1 0-1-15,-1-3 2 0,-1-3-2 16,-3-3 0-16,-1-3-1 16,-3-3 1-16,1 0 0 0,0-3 4 0,1-4-1 15,0-6 3-15,3-5-4 16,-1 0 0-16,0-4 0 0,-2 1 1 16,0 0 5-16,1 2 0 0,0 4 0 0,-2 4 0 15,1 2 0-15,-2 4 2 0,1 3 2 16,-1 2-4-16,2 0-5 0,3 8-3 15,1 6-1-15,2 7 1 0,-1 6 0 16,2 3 0-16,-4 3 1 0,-1-1 1 16,-3 0-1-16,-2 2 0 0,-1 1 0 15,-6-3 0-15,-2 1 0 0,-4-4 1 16,1-3-1-16,-2-3-1 0,-2-5 1 16,-1-3 1-16,1-2 0 0,1-5 2 0,4-3-1 15,0-5 0-15,2 0-1 0,0 0-1 16,-2-5-1-16,1-4 0 15,1-2-1-15,3 2 1 0,1-1-8 0,1 0-23 16,4-2-15-16,0-2-21 0,11-4-41 16,3-5-50-16,1 1-143 0</inkml:trace>
  <inkml:trace contextRef="#ctx0" brushRef="#br0" timeOffset="266643.0404">2564 14569 469 0,'0'0'71'0,"0"0"-37"16,19-53 1-16,-8 47 34 0,5 2-17 16,3 4-17-16,4 0-10 0,5 10-6 15,0 5-2-15,0 8 3 0,1 5-4 16,-2 9-3-16,-4 3-3 0,-4 5-1 16,-3 1-2-16,-7 2 0 0,-9 4 0 0,0 2-4 15,-9 2 3-15,-8 0 3 16,-2 3-5-16,-1-6-2 0,-1-5-1 15,-3-5 1-15,2-4-1 0,-1-4 0 0,-4-8 0 16,3-4 0-16,2-7 1 0,3-6 1 16,5-3-2-16,2-6 1 0,2-1-1 15,1-5 1-15,3-7-2 0,5-4 0 16,1-5-28-16,4-7-42 0,13-6-75 16,3 1-172-16</inkml:trace>
  <inkml:trace contextRef="#ctx0" brushRef="#br0" timeOffset="266939.492">3317 14879 564 0,'0'0'54'0,"0"0"-40"16,0 0 35-16,0 0 22 0,0 0-21 16,0 0-21-16,0 0-7 0,54-16-6 15,-37 19-5-15,0 1 3 0,2-1-4 16,5 0-6-16,-1 0-2 0,0-1-1 16,2 3-1-16,-2-4 0 0,-1 3 1 15,-6-1-1-15,-1 3-2 0,-5 1-14 16,-5 2-32-16,-5 1-43 0,-4 1-20 0,-11 2-36 15,-4-3-64-15</inkml:trace>
  <inkml:trace contextRef="#ctx0" brushRef="#br0" timeOffset="267058.3687">3306 15047 442 0,'0'0'36'16,"0"0"29"-16,0 0 24 0,0 0-38 16,69-5-14-16,-26 0-6 0,7-1-8 15,2-1-14-15,-2 2-6 0,-5 2 1 16,-4 3-4-16,-1 0-4 0,-3 0-68 15,0-1-83-15,-6-5-320 0</inkml:trace>
  <inkml:trace contextRef="#ctx0" brushRef="#br1" timeOffset="278940.8585">4947 14636 141 0,'0'0'45'0,"0"0"23"0,3-54-3 16,-3 36 22-16,-3-1-14 0,-3 0-7 16,4 2-12-16,-2 2-11 0,-1 3-8 15,3 3-6-15,0 4-3 0,2 2 1 16,0 2 3-16,0 1-5 0,0 2-12 15,0 7-10-15,3 10-3 0,3 8 6 16,-1 8 7-16,1 9 3 0,-2 4-2 0,1 4-2 16,-4 0-3-16,-1-3-2 15,0-2 11-15,0-4-17 0,-4-2 0 16,-1-4-1-16,0-5 0 0,3-6 0 0,1-8 1 16,1-6-1-16,0-6 1 0,0-3-1 15,0-3 0-15,0 0 0 0,0 0-13 16,0-5-28-16,2-4-35 0,-1-1-30 15,1-3-43-15,-2-1-135 0</inkml:trace>
  <inkml:trace contextRef="#ctx0" brushRef="#br1" timeOffset="279236.2673">4908 14525 228 0,'0'-67'94'15,"1"43"-27"-15,5 5 11 0,0 2 23 16,0 6-31-16,6 3-14 0,5 2-19 15,2 2-11-15,4 0 0 0,5 3 0 0,4 1-1 16,0 0-4-16,2 4-4 0,-2 4-5 16,-2 5-3-16,-7 1-5 0,-3 8-4 15,-9 0-2-15,-5 5 2 16,-6 3 0-16,-3 2 0 0,-9 0 1 0,-8-2 0 16,-4-2 0-16,-7-4 1 0,0-5-1 15,-3-5 2-15,1-3-2 16,2-7-1-16,6-2-1 0,2-2 1 15,6-6 0-15,4-2 1 0,3-1 0 0,3 0 0 16,3 2-1-16,3 1 0 16,1 3-1-16,2-1-16 0,9 3-33 0,7-1-35 15,5-1-19-15,5 0-90 0,1 0-223 16</inkml:trace>
  <inkml:trace contextRef="#ctx0" brushRef="#br1" timeOffset="279652.7837">5750 14286 349 0,'0'0'141'0,"0"0"-127"0,8-57 12 0,-7 51 52 15,-1 1-15-15,-1 5-18 0,-5 0-12 16,-4 2-10-16,-2 12-15 0,-10 3-4 15,3 9 2-15,-1 5 5 0,-1 7 4 16,-2 6-3-16,1 6-2 0,-6 7 0 16,-3 5 3-16,4 2 1 0,-1 3-1 15,7 2-3-15,1-2-6 0,6 2 0 16,6-3-1-16,7-3-3 0,2-5 1 16,12-6 0-16,3-4 1 0,10-3-1 15,-2-6 1-15,5-5 1 0,2-5 2 0,-4-10-4 16,3-3 7-16,1-6-5 0,-4-4 0 15,-2-3 6-15,-1-3 0 16,-5 0-4-16,-8 0-1 0,-4 0-3 0,-5 0 1 16,-2 0-1-16,0-1 2 0,-5-4 0 15,-6-2-1-15,-3 0-2 16,-4-4 0-16,0 2-1 0,-1-2-4 0,1-1-19 16,3-1-18-16,4-3-38 0,7-3-46 15,3-2-118-15</inkml:trace>
  <inkml:trace contextRef="#ctx0" brushRef="#br1" timeOffset="302392.4062">6352 14752 533 0,'0'0'30'0,"0"0"-18"16,0 0 22-16,0 0 27 0,0 0-19 15,0 0-21-15,0 0-13 16,0 0-8-16,-5-16 0 0,5 32 5 16,5 0 6-16,2 2 1 0,0 0-2 0,3-3-5 15,-1-1 0-15,5 0-1 16,0-5-1-16,3 0 0 0,1-4-1 0,4-3 0 16,4-2 0-16,1-2-1 0,-1-5 1 15,4-4 0-15,-8-2-1 0,2-2 0 16,-7 0 0-16,-3-1 0 0,-7 0 0 15,1 0 1-15,-7-3-1 16,-1 0 0-16,-7 1-1 0,-2-4 1 0,-5 2-1 16,-2-2 0-16,-6 2 1 0,1 1-1 15,-1 5 1-15,1 7-1 0,1 5 0 16,0 2 0-16,0 7 4 0,-4 8 0 16,-2 2-3-16,4 5 0 0,-1 4 0 15,8 5 1-15,2 2-1 0,3 3 2 16,4 3 2-16,1 0 4 0,5 3-2 0,0-3 0 15,8 0 1-15,0-3 1 16,6-4-2-16,5-9-6 0,7-4 10 0,4-6-9 16,6-2 0-16,0-5 1 0,3-6-2 15,0-3-1-15,-4-6 0 0,0-3-2 16,-2-6-26-16,-2 0-26 16,-2-5-51-16,-6 0-64 0,-4 1-202 0</inkml:trace>
  <inkml:trace contextRef="#ctx0" brushRef="#br1" timeOffset="302653.7239">6774 14198 479 0,'0'0'44'0,"0"0"-4"15,0 0 31-15,0 0-2 0,0 0-34 0,0 0-14 16,0 0 12-16,71 20-3 15,-44 0-4-15,-1 3-9 0,5 3-1 0,-2 1-3 16,0-1-2-16,-4 2-6 0,1-6-3 16,-6 3-1-16,-1-6-2 15,-5 2 2-15,-1-5-1 0,-6-1 0 0,0-4-1 16,-3-1-1-16,-2-4-39 0,-1-3-24 16,0-3-26-16,0 0-30 0,-1-7-90 15,0-5-170-15</inkml:trace>
  <inkml:trace contextRef="#ctx0" brushRef="#br1" timeOffset="302875.8811">7129 14144 161 0,'0'0'236'0,"0"0"-196"0,0 0 16 0,0 0 28 16,0 0-34-16,0 0-28 0,0 0 14 16,0 0-3-16,0 0-1 0,-42 74-5 15,29-42-8-15,-5 1-3 0,1 2-1 16,-2 0-4-16,-3-1-2 15,-1 0-2-15,1-3 1 0,-2 0-3 0,2-2-1 16,-1-4-2-16,5-2-2 0,6-7 0 16,1-2 0-16,7-4 1 0,1-6-1 15,3-4-1-15,0 0-10 0,7-6-35 16,9-9-29-16,4-7-35 0,7 0-115 16</inkml:trace>
  <inkml:trace contextRef="#ctx0" brushRef="#br1" timeOffset="303410.3543">8133 14525 295 0,'0'0'151'15,"0"0"-127"-15,20-55 9 0,-19 51 44 0,-1 4-20 16,0 0-8-16,-2 6-19 0,-6 6-20 16,-5 7-7-16,-5 5 4 0,-5 2 8 15,-1 3 2-15,-5 2-4 0,-2-1-8 16,-2 4 1-16,0-3-5 0,1-3 0 16,4 1 2-16,0-5-1 0,5-5-1 15,7-6-1-15,5-3 1 0,8-2 3 16,3-6-1-16,1 1 0 0,5-3 0 15,8 0 2-15,7 0 3 0,3-5 0 16,5 2 0-16,0-1-1 16,-1 2-1-16,-2 0-1 0,-1-1-2 0,-3-1-1 15,0 1 1-15,-2 0-2 0,-4 0 1 0,-2 2-2 16,-7 0 0-16,-4 1-1 16,0 0 1-16,-3 2-25 0,-2 1-61 0,-4 2-29 15,-6 2-72-15,0-2-132 16</inkml:trace>
  <inkml:trace contextRef="#ctx0" brushRef="#br1" timeOffset="303594.7361">7693 14960 438 0,'0'0'55'16,"0"0"-23"-16,0 0 11 0,0 0 9 16,0 0-3-16,0 0-5 0,71 34 2 15,-43-33-13-15,4 0-4 0,2 0-1 16,0 0-4-16,-1 3-9 0,-2-1-9 15,-1 0-5-15,0-2-1 0,1-1-1 0,-1 0 0 16,2 0-22-16,-3-4-55 16,1-3-71-16,-3-2-222 0</inkml:trace>
  <inkml:trace contextRef="#ctx0" brushRef="#br1" timeOffset="304212.7223">8587 14506 176 0,'0'0'196'0,"0"0"-155"16,7-60 8-16,-5 46 31 0,-1 3-9 16,2 6-16-16,1 2-9 15,3 3-15-15,-3 0-7 0,3 6-6 16,2 5 6-16,4 2 1 0,0 4-3 0,-2-3-5 16,2 2-4-16,0-2-3 0,2-2-2 15,0-2-3-15,1-3-3 0,3-2 0 16,2-5 0-16,2 0 0 0,1-10 0 15,-2-3-2-15,-1-4-3 0,-3-2 3 16,-5 0 0-16,-4-1 0 0,-4 1 1 16,-1 0-1-16,-3 0 1 0,-1 0 0 15,0 3 0-15,-2 2 1 0,-3 6-2 16,2 0 2-16,2 4-2 0,0 4 3 16,1-1 11-16,0 2-4 0,0 8-8 15,1 5 0-15,1 8-2 0,2 2 2 16,3 6 0-16,-3 0 0 0,-1 5 3 15,-3 3 2-15,0 2 1 0,-3 2-1 16,-5 1-4-16,-1 0 2 0,-3 0-3 0,-1-2 0 16,0-4 1-16,0-3-3 0,-2-7 1 15,2-2 0-15,0-7 3 16,3-6 3-16,0-2-2 0,1-8-5 16,-1-1 0-16,-2-1 0 0,-2-8 0 0,0-2 0 15,1-2 0-15,-1-1 0 0,2-2 0 16,1 2 0-16,0 0 0 0,1 2 0 15,3 1 0-15,0 3 0 0,4 3-28 16,3-2-29-16,4-4-32 0,9-3-62 16,5-3-106-16</inkml:trace>
  <inkml:trace contextRef="#ctx0" brushRef="#br1" timeOffset="304576.968">9028 14160 541 0,'0'0'35'0,"0"0"2"0,0 0 24 0,0 0 3 16,0 0-13-16,69-28-7 0,-45 37-10 15,0 5-10-15,0 2-4 16,2 7 2-16,0 3-5 0,1 2-6 0,1 7-1 16,-3 3-1-16,-3 5-1 0,-6 2-3 15,-5 5-1-15,-5 0-1 0,-6-2-2 16,0 0-1-16,-4-1 1 0,-4-3 0 15,0-1-1-15,-3-3 0 0,-2-1 0 16,-2-2 0-16,-4-1-2 0,-1-1 2 16,-2-2 0-16,-3-2-1 0,-1-3 2 15,-2-5-1-15,3-2 1 0,-1-2-1 16,1-5 1-16,3-1-1 0,5-6 1 0,1 0 1 16,5-5-2-16,5-1 0 0,3-1 2 15,1-3-2-15,1-4 2 0,-1-1 0 16,2-2-1-16,0 1-1 15,0 0 0-15,0-1-2 0,-3 3-5 0,-2 2-36 16,-5-1-31-16,-10-1-90 0,-3 1-213 16</inkml:trace>
  <inkml:trace contextRef="#ctx0" brushRef="#br1" timeOffset="305309.8419">10408 14477 48 0,'0'0'462'0,"0"0"-444"16,0 0-10-16,0 0 32 0,0 0 25 15,0 0-31-15,0 0-19 0,0 0-3 16,8 2 9-16,7 5 9 0,5-2-3 16,8-2 0-16,4-3-5 0,0 0-4 15,0 0-4-15,-2-1-1 0,-1-2-4 16,0-1-1-16,-1 1-8 16,-2-1 0-16,-3 1 1 0,-5 2-1 0,-4 0 0 15,-8 1 0-15,-4 0 0 0,-2 2-1 0,-1 5-52 16,-4 1-40-16,-7-1-20 15,1 2-74-15,1-4-125 0</inkml:trace>
  <inkml:trace contextRef="#ctx0" brushRef="#br1" timeOffset="305525.8634">10321 14679 457 0,'0'0'14'0,"0"0"-1"0,0 0 34 16,0 0 24-16,66 19-23 0,-32-19-4 15,8 0-8-15,0-2-5 0,-2 2-6 16,-2 0 0-16,-3 0-3 0,-2 0-3 16,-5 0-7-16,-4 4-8 0,-3-2-1 15,-3 4-3-15,-8-3 1 0,-2 1-1 16,-3 0 1-16,-4-1-1 0,1 0-1 0,-2 0-26 16,0 1-37-16,-1-3-38 0,-3-1-75 15,4-7-246-15</inkml:trace>
  <inkml:trace contextRef="#ctx0" brushRef="#br1" timeOffset="305971.5863">11539 14311 274 0,'0'0'173'16,"0"0"-147"-16,-11-52-7 0,8 47 50 16,2 2-6-16,1 3-16 0,0 4-16 15,0 9-20-15,0 6-7 0,0 9 15 16,3 5 7-16,6 6-1 0,-3 3-3 16,2-1-5-16,-4 0-3 0,1-2-1 15,-4-3-3-15,-1-3-5 0,0 0-3 16,-4-6 0-16,2-2-2 0,-1-5 2 15,-3-4-2-15,2-4-3 0,1-5-32 0,2-3-25 16,0-4-14-16,1 0-22 0,0-8-45 16,0-1-82-16</inkml:trace>
  <inkml:trace contextRef="#ctx0" brushRef="#br1" timeOffset="306248.517">11545 14276 286 0,'-3'-66'57'15,"3"46"2"-15,3 6 1 0,4 4 11 0,-3 5-6 16,9 5-19-16,0 0-11 16,8 2-10-16,3 5 3 0,5 2 3 0,5 3 0 15,-1-2-3-15,-2 2-6 0,-2 1-7 16,-10-2-5-16,-2 3-7 0,-9-1-1 16,-3 5-1-16,-5 0-1 0,-7 2 0 15,-10 4 0-15,-5 0 1 0,-5-1-1 16,-7-1 2-16,-1-5-2 0,-1-4 1 0,2-2-1 15,0-4 1-15,1-3 0 0,6-4-1 16,7 0 2-16,7-1-1 0,7-5 0 16,5-2-1-16,2-2-6 15,6 0-15-15,9-1-19 0,7 1-29 0,6 1-20 16,5 1-54-16,-3 3-146 16</inkml:trace>
  <inkml:trace contextRef="#ctx0" brushRef="#br1" timeOffset="306620.5202">12355 14201 343 0,'0'0'155'0,"0"0"-137"16,0 0 27-16,-1-51 34 0,-3 46-26 0,2 3-16 15,-4 2-10-15,-4 0-10 0,0 4-10 16,-2 6-5-16,-1 6 0 0,-3 6 2 15,-1 4-3-15,1 6 1 0,-4 5-1 16,4 5 1-16,-3-1 0 16,-1 2 0-16,3 1-1 0,-1-1 0 0,4 1 0 15,1 0 0-15,2-1 0 0,1-1 0 16,4-4-1-16,6 0 1 0,2-4 0 16,9-2-1-16,-2 0 1 0,3-5 0 15,4 0-1-15,1-5 6 0,4 0 5 16,4-4 4-16,-1-2 12 0,4-3-11 0,-8-4-8 15,0-1 3-15,-7-1-3 16,-3-5-5-16,-7 3-3 0,-3-5 1 16,0 0 0-16,-4-2 0 0,-6-6-1 15,3 0-26-15,-4-3-38 0,6-4-40 0,3-7-83 16</inkml:trace>
  <inkml:trace contextRef="#ctx0" brushRef="#br1" timeOffset="306993.2442">12693 14372 220 0,'0'0'110'16,"0"0"-68"-16,0 0 25 0,0 0 12 15,0 0-12-15,0 0-17 16,0 0-9-16,0 0-14 0,2-39-8 0,9 54-3 16,4 6 13-16,6 7 0 0,1 4-4 15,3 4 0-15,-2-1-3 0,-2-2-6 16,-1-1-3-16,-5-5-2 0,-3-3-2 15,1-2-2-15,-6-3-4 0,0-6-1 16,-3-3-2-16,-1-1 0 0,-3-3 0 16,0-3 0-16,0 1-1 0,-2-1-28 15,0-3-27-15,-3 0-43 0,0-5-20 0,3-3-81 16,0-2-115-16</inkml:trace>
  <inkml:trace contextRef="#ctx0" brushRef="#br1" timeOffset="307227.6314">12888 14381 350 0,'0'0'39'16,"0"0"13"-16,0 0 18 0,0 0-18 15,0 0-8-15,0 0-4 0,-20 56-5 16,5-29-7-16,-5 0-6 0,-2 4 2 16,-1-1-4-16,-4 0-3 0,0-1-3 15,4-2-5-15,-3 0 1 0,4-3 0 16,3-4-3-16,2-5 0 0,5-5-2 15,4-1-2-15,3-5-1 0,4-1-2 0,1-3-1 16,0 0 1-16,7-3-1 16,5-7-37-16,9-1-40 0,8-7-55 15,0 2-173-15</inkml:trace>
  <inkml:trace contextRef="#ctx0" brushRef="#br1" timeOffset="307681.3327">13472 14273 294 0,'0'0'128'16,"0"0"-101"-16,0 0 5 0,0 0 49 0,0 0-16 16,0 0-22-16,0 0-18 15,0 0-11-15,0 0 5 0,-49 30 6 0,22-3 7 16,2 1-6-16,-3 0-10 16,2 1-4-16,3-3-4 0,3-1-2 15,6-4 1-15,2-3-2 0,8-4-1 16,4-2 1-16,0-3 1 0,4 1 0 0,10-4 0 15,4 1 2-15,9 0 2 0,6-1 2 16,1-1-2-16,2-3-4 0,5 1-3 16,-5-2 0-16,-1-1-2 0,-3 0 0 15,-5 0 0-15,-1 0-1 0,-8-1 1 16,-3 1 0-16,-7 0 0 0,-5-2-1 16,-3 2 0-16,0 0 0 0,-7 0-1 15,-2 2-16-15,-9 1-28 0,-4 3-40 0,0 0-36 16,0-3-62-16,3 2-155 0</inkml:trace>
  <inkml:trace contextRef="#ctx0" brushRef="#br1" timeOffset="307909.2211">13308 14714 388 0,'0'0'41'0,"0"0"0"0,0 0 32 15,0 0-15-15,55 32-14 0,-27-30 6 0,4 2-18 16,-2-2-9-16,1-2 1 0,0 0 2 15,-3 0-5-15,0 0-1 0,-5 0-3 16,-1 0 0-16,-6 0 3 0,-8 0-11 16,-4 0-4-16,-4 0-3 0,0-2-1 15,0 1 1-15,-1 1 0 0,-2 0-2 16,-5 0 1-16,-4 0-1 0,-2 0 0 0,0 0-12 16,4 0-15-16,1 0-16 0,3 0-27 15,-2-3-23-15,3-2-51 0,1-4-144 16</inkml:trace>
  <inkml:trace contextRef="#ctx0" brushRef="#br1" timeOffset="309650.4497">14249 14308 198 0,'0'0'56'16,"0"0"-35"-16,0 0 6 16,-11-56 29-16,8 48 8 0,2 1-18 0,0-1-10 15,0 4-7-15,0-1-1 0,0 1 2 16,0 0-2-16,1 1-2 0,-1 2 0 16,1 1-3-16,0 0-4 0,-1 0-1 15,1 0-4-15,0 5-4 0,-1 8-5 16,1 5-3-16,0 9 7 0,0 7 7 15,0 6 1-15,0 5-3 0,0 2-2 16,0-1-2-16,-2-3-2 0,0-1-2 16,1-6-2-16,1-4-3 15,0-7 1-15,5-4 0 0,1-3-2 0,1-7 0 16,3-3 1-16,-2-3 0 0,4-4-1 16,1-1 0-16,0-4 2 0,2-6-1 15,1-3-1-15,0-3 0 0,-2-2 1 16,1-3-1-16,-5-1 0 0,0 2 0 0,0-6 1 15,-2-2-1-15,-1-3 1 0,1-1-1 16,1 0 1-16,2 3 0 16,-1 6-1-16,3 6 1 0,0 7-1 15,1 6 0-15,-3 3 0 0,4 4 0 16,-1 7 1-16,-1 4 2 0,0 6 1 0,-5-1 1 16,-1 3 1-16,-3 0-4 15,-2-2 0-15,1 2-1 0,-3-1 1 0,1 0-2 16,-1-2 1-16,0 0-1 15,-2-3 0-15,-2 0 0 0,2-1 0 16,0-4 1-16,1-3 0 0,0 0-1 0,1-5 0 16,0 1 0-16,0-3 0 15,4-1 0-15,3-3 1 0,2-5 0 0,2-3-1 16,1-1 0-16,-1-3 0 0,-2 0 0 16,1-2 1-16,-2-2 0 0,0-3-1 15,0 0 0-15,2 0 0 0,-1 0 0 16,2 2 0-16,-1 5 1 0,0 1-1 15,-1 6 0-15,2 3 0 0,-2 3 0 0,1 1 0 16,0 1 0-16,1 1-1 0,-1 3 1 16,0 1 0-16,-2-1 0 15,-1 3 1-15,-1 1 0 0,0-1 2 0,-1 1 1 16,-2 2-1-16,1 1 0 0,-2 1 0 16,-1 1-2-16,-1 1 2 15,0 3-2-15,0-2 0 0,0 1 0 0,0-2 0 16,0 1 0-16,0-2-1 0,0 0 0 15,0-3 0-15,0-2 1 0,1-2-1 16,0-1 0-16,3-1 1 0,-1-2-1 16,4 0 1-16,3-2-1 0,-1 0 2 15,6 0-1-15,-1-4-1 0,2-1 0 16,-2-1 0-16,-1 0-24 0,-1-5-31 0,-2-1-49 16,-1-7-32-16,2-1-148 0</inkml:trace>
  <inkml:trace contextRef="#ctx0" brushRef="#br1" timeOffset="312285.6819">15224 14321 218 0,'0'-20'90'0,"0"5"-61"0,2 0 25 15,4 1 24-15,1 4-15 0,2 0-18 16,4 2-10-16,0 2-10 0,0 2-4 15,1 4 0-15,-3 0-1 0,2 4 1 16,-1 6-4-16,-2 5-1 0,1 5-1 16,-2 1 0-16,-1 3-2 0,-2-4-2 15,0 0-5-15,-2-3 0 0,0-3-2 0,2 0-2 16,-1-1 0-16,4-5-1 16,0-2 1-16,3-3 0 0,2-1 0 0,3-2 0 15,0-2 0-15,1-5-1 0,-2-2 0 16,-1-3 1-16,-1-1-1 15,-4 0 0-15,0 0 0 0,-3-1-1 16,-1 0 1-16,-2-1 1 0,-3-5 0 0,0 1 6 16,-1 0 3-16,0 3-4 0,0 1 0 15,0 5-2-15,0 0 1 16,-1 3-1-16,1 6 0 0,0-2 1 16,0 3 1-16,0 0 3 0,-1 0-5 15,-1 6-5-15,-4 6 0 0,1 4 0 0,-1 3 1 16,0 3 0-16,2 2 0 0,0 2-1 15,0 1 1-15,1 5-1 16,-2-2 1-16,1 1 0 0,1 1 0 16,0 0-1-16,2-2 1 0,0-1-1 0,1 0 0 15,0-1 1-15,2-3-1 0,2 2 0 16,-1-2 1-16,4-1-1 0,-4 0 0 16,0-3 0-16,-1 1 0 0,-2-2-1 0,0-2 1 15,0 0-1-15,0-4 1 0,0 0 0 16,-4-1 0-16,1 0 0 0,-3-2 0 15,0-3 0-15,-1 0 0 16,1-2 0-16,0-2 0 0,-3-3 0 0,0 2 1 16,0-3-1-16,-5 0 0 0,1 0 2 15,-4-1-2-15,2-3 0 0,-3-1 0 16,1-1 1-16,-2-1-1 0,-4-3 1 16,3-1-1-16,0 1 1 0,3-3 0 15,3 2-1-15,5 1 1 16,4-3 1-16,5 0-2 0,0 0 2 15,7-2-1-15,4-3-1 0,9 1 0 16,4 0 0-16,6 0-1 0,4 0 1 16,1 3 0-16,5 0-2 0,-3 1 2 15,-2 3 0-15,-2 1-1 0,-8 3 2 0,-4 1-2 16,-4 2 1-16,-7 1 0 0,-4 1 0 16,-5 0-3-16,-1 1-29 0,0 0-9 15,-2 0-36-15,-4 0-37 0,-2 0-48 0,-2 0-169 16</inkml:trace>
  <inkml:trace contextRef="#ctx0" brushRef="#br1" timeOffset="313571.0274">15953 13992 200 0,'0'0'116'0,"0"0"-99"16,0 0 21-16,0 0 32 0,5-50 0 16,3 46-17-16,2 2-17 0,1 2-9 15,3 4-6-15,2 8 3 0,7 8 0 16,5 9 4-16,4 7-4 0,2 6-1 16,1 4-4-16,-1 4-1 0,-1 4 0 15,-4-1-4-15,-6 2 0 0,-3 0-4 16,-9 0-1-16,-4 2 0 0,-7-3 1 15,-4-3-3-15,-6-2 2 0,-9-5 0 16,-3-1 1-16,-2-5-2 0,-5-2-1 16,-2 0-5-16,1-4-1 0,1-3 0 15,-1-1 1-15,2-3-1 0,4-2 0 16,1-6 0-16,7 1 0 0,5-9 0 16,2-2-1-16,6-2 1 0,1-5 0 0,2 2-1 15,0-2 0-15,0-2 2 16,0-1-2-16,0-6-8 0,2 0-19 15,1-3-13-15,0 1-31 0,-1-3-53 0,-2 0-122 16</inkml:trace>
  <inkml:trace contextRef="#ctx0" brushRef="#br1" timeOffset="347123.7356">10236 15729 139 0,'0'0'41'16,"0"0"28"-16,0 0-17 0,0 0 3 16,0 0 0-16,0 0-10 0,0 0-9 15,-51-25 0-15,48 25-3 16,3 0 1-16,0 0-4 0,-1 0-5 0,1 0-3 15,0 0-4-15,0 0 1 16,0 0-5-16,0 0-3 0,3 0 0 16,6 4 0-16,1-1 8 0,7 0-2 0,1-1-4 15,7-2-3-15,4 0-4 0,0 0 1 16,6 0 0-16,2-3 0 0,0-2-4 16,0 1 0-16,-2-2 1 0,-1 0 2 15,-4 0-5-15,-4 1 2 0,-6 3 0 16,-6-1-3-16,-5 2 0 0,-2 1 0 15,-6 0 2-15,-1 0-2 0,0 0 1 16,0 0-1-16,0 0 1 0,0 0-1 16,-1 0-2-16,-2 0 2 0,-1 0-1 15,0 1-19-15,-2 2-21 0,-1-3-16 16,0 2-15-16,-4 1-43 0,1 0-102 16</inkml:trace>
  <inkml:trace contextRef="#ctx0" brushRef="#br1" timeOffset="347542.1739">10260 15854 194 0,'0'0'108'16,"0"0"-67"-16,0 0 15 0,0 0 17 15,0 0-31-15,0 0-14 0,0 0-2 16,0 0 2-16,14 15 0 0,-3-12-1 0,3-1 3 16,1 1-5-16,2-1-5 0,2 2-1 15,1-4-1-15,3 0 0 0,-1 0-7 16,5-4-1-16,-3 1-2 16,3-1-1-16,-6 1-7 0,0 1 3 15,1 0-2-15,-6-1 0 0,-2 0-1 0,-2 0-1 16,-3 2 1-16,-4 0 1 0,-3-1 0 15,-1 1 11-15,-1 0 5 16,0 0-3-16,0 0 0 0,0-1-2 0,-2 1-3 16,0-1-5-16,-2 0-4 0,-1 1 1 15,1-1 1-15,0 1-2 0,1 1 0 16,0-1 0-16,-3 1 0 16,1-3 0-16,1 3-2 0,-3 0-7 0,2-2-19 15,2 2-9-15,-3 0-20 0,0 0-17 16,2 0-38-16,-2-3-107 0</inkml:trace>
  <inkml:trace contextRef="#ctx0" brushRef="#br1" timeOffset="349924.5718">11611 15536 245 0,'0'0'98'0,"0"0"-78"16,0 0-3-16,-7-50 36 0,7 45 6 15,0 3-7-15,0 0-15 0,0 2-8 16,0 0-6-16,0 0-3 0,0 2-6 15,0 7-7-15,0 8-3 0,0 7 11 16,0 7 4-16,0 8 4 0,0 4 1 16,0 5-8-16,0 3-6 0,0-1 0 15,0-2-3-15,0-1-4 0,0-7-3 16,0-1 3-16,2-9-3 0,4-3 0 0,0-5 0 16,-2-8 2-16,6-3-1 0,-4-7-1 15,8-4 0-15,0-1 2 0,4-11 1 16,1-3-1-16,2-4-2 0,1-6 1 15,-5 2 1-15,-3-4-2 16,-1 0 0-16,-1-2 1 0,1-4 2 0,-7 0-3 16,2 1 0-16,-2 3 2 0,-3 8 3 15,6 5 3-15,-5 10 0 0,-1 3-1 16,2 3-3-16,-1 5-4 16,1 6 1-16,-2 6 3 0,5 0 0 0,-4 4-3 15,-2 1 4-15,-1 2-1 16,0-1-2-16,0 2-1 0,0 1-1 0,-1-1 2 15,1 0-2-15,-1-2 0 0,1-2 0 16,0 1 1-16,2-6 0 0,3-1-1 16,-2-5 0-16,4-1 0 15,-2-5 0-15,5-3 0 0,-1-1 0 0,1-8 2 16,2-4-1-16,-2-3 2 0,0-4-3 0,2-2 1 16,-6-1-1-16,4-4 1 15,-3-1-1-15,2-1 2 0,2 0-2 16,-4 6 1-16,6 6 0 0,-3 6 2 15,-2 8-1-15,2 2 1 0,-4 8 1 0,3 3 1 16,-2 3-2-16,0 2 1 0,-5 2 2 16,0 0 4-16,-1 1-2 0,2-1-3 15,-1-2 0-15,0-1-1 0,-1-4-3 16,2-3 0-16,0-3 0 0,0-2-1 16,0-1 1-16,3-2-1 0,0 0 1 15,-4-4-1-15,2-2-32 0,2 0-41 16,-3-7-86-16,3 1-170 0</inkml:trace>
  <inkml:trace contextRef="#ctx0" brushRef="#br1" timeOffset="351525.4555">12439 15757 181 0,'0'0'84'0,"0"0"-40"0,0 0 7 0,13-50 23 16,-6 44-20-16,-2-1-11 0,0 2-10 16,2 0-5-16,-3 4-1 0,-2-1 0 15,2 2-3-15,3 0-5 16,-3 1-5-16,-2 6 1 0,6 5 0 16,-2 3 1-16,-1 2 0 0,3 4-3 0,-3 0 1 15,0 3-4-15,0-3-1 0,0 2-5 16,-2-4-1-16,3-3 1 0,2 1-1 15,-2-3-2-15,4-4-1 16,-1-1 1-16,0-3 2 0,4-3-3 0,-3-2 1 16,3-1 0-16,0-1 3 0,2-8-4 15,-2 0 0-15,-1-3 2 0,1-1-1 16,1-3 0-16,-1-1-1 0,-3-3 1 16,1-2 1-16,0-2-2 0,-5 1 2 15,4-2 1-15,-6 3 5 0,-1 4 1 16,1 5-2-16,-1 3 0 0,-2 5 0 15,-1 2-2-15,0 0 4 0,0 0 3 16,-1 2 0-16,0 0-6 0,-1 1 1 0,1 0 0 16,1 0-4-16,0 0-3 0,0 0 1 15,-2 0 0-15,0 5-1 0,0 3 0 16,0 1 0-16,-1 3 0 0,-1 1 0 16,-1 1 0-16,2 4 0 0,-3-2 2 15,1 2-2-15,1 2 1 0,-1 1 1 16,3 0 1-16,-1-2-3 15,3 5 0-15,0-4 2 0,0 1 0 0,2 1-2 16,-1-3 0-16,3 2 0 0,-2-1 1 16,1 1-1-16,1 0 0 0,-1 3 0 15,1 0 1-15,-2-1-1 0,-2 0 0 16,2-1 0-16,-2 1 0 0,3-1-1 16,-3 3 1-16,0-3 1 0,0 1-1 15,-3-5 0-15,3 2 0 0,-2 0 0 0,0-4 0 16,-1 4 0-16,-3-3 0 0,2-1 2 15,-1-2-2-15,0-1-1 0,0-2 1 16,2-2 1-16,-2 1-1 0,-1-3 0 16,2 0 0-16,0-1 1 15,-5-2-1-15,5 3 0 0,-3 0 0 0,-1-3 1 16,3 1-1-16,-5-1-1 16,6-3 1-16,-5 0 1 0,4-1-1 0,0 0 0 15,-4-4 0-15,4 0 1 0,-5-2-1 16,4-2 0-16,-6-2 0 0,3-2 1 15,-4-1-1-15,0-3 0 0,1 0 0 16,0 0 1-16,0 1-1 16,-1 2 0-16,5 0 0 0,-1 2 0 0,3-1 0 15,-3 0 0-15,5 0 0 0,0-1 1 16,1 1-1-16,0-1-1 0,3 0 1 0,0 0 1 16,0 0-1-16,4 0 0 0,-1 2 0 15,1-2-1-15,1 5 1 0,4-2 0 16,-4 3 0-16,3 0 0 0,-2 1 0 15,5 1-1-15,-5-1 1 0,6 2 0 16,-2-1-1-16,3 0 1 0,4-1 0 16,-1-1 0-16,2 1 0 0,-2-2 0 15,2-2 1-15,-1 2-1 16,-1-1-1-16,-1 1 1 0,-1 0 1 0,-2-1-1 16,0 1-1-16,-3 0 1 0,2 3 1 15,-5-3 0-15,4 1 0 0,-4 3 1 16,3-3 6-16,-1 2-3 0,0-1-4 15,-2 0 2-15,-1 0-1 0,0 1-1 16,-1 1-1-16,-1-1 1 0,1 2 0 16,-1 1-1-16,0-3 1 0,-1 4-1 15,-2-2 2-15,0 0-2 0,0 1-1 16,-1-2 1-16,-4 2 0 0,-1 1-16 0,-4 1-25 16,2 0-37-16,-5 1-56 0,5-1-83 15</inkml:trace>
  <inkml:trace contextRef="#ctx0" brushRef="#br1" timeOffset="363669.9927">13089 15442 208 0,'0'0'58'16,"0"0"-51"-16,0 0 4 0,0 0 11 15,-30-55 13-15,23 48-4 0,-3-3-5 16,3 3-10-16,-2-2-1 0,0 2-4 16,1 1 0-16,-1-2 0 0,2 1 0 0,-4 0 0 15,2-3 0-15,-2 2-3 16,-2-1 2-16,3 1-3 0,-3 0-1 16,-2 2-3-16,0 0 1 0,-2-2 1 15,0 2-2-15,-3 0 2 0,-2 1 0 16,-1 0 0-16,1-1 0 0,-3 1-5 0,0 0 1 15,-1-2 0-15,3 1 0 0,-6 0-1 16,2 1 1-16,0-2-1 16,-2 0 0-16,0 1 0 0,3-2 2 15,-2 1-2-15,1 0 0 0,2 0 0 16,-4 0 1-16,2 1-1 0,1 0 1 0,-3-1-1 16,4 3 3-16,-2 1 2 0,0 0 1 15,2 3-1-15,-5 0-2 0,2-1 0 16,-3 0-3-16,1-1 4 0,-2 2-2 15,-2-1 1-15,-1 1-2 0,0 0 1 16,2 0 2-16,5 0 1 0,-2 2-2 16,5 0 0-16,1 1 0 0,-1-1 0 15,3 3 1-15,3-2 0 0,2 2-1 16,1-1-2-16,0 0 0 0,3 0 1 0,0 1 1 16,1 2-2-16,-3 0-1 0,-2 1 2 15,-2 2-1-15,-3 1-1 16,0 0 1-16,-3 1 0 0,0 4 0 0,-1 0 0 15,0-1 1-15,-1 4-1 0,1-5 3 16,-2 4-4-16,3 1 0 0,1-2 3 16,4 2 0-16,-2-1 0 15,5 1 0-15,2 1 2 0,3-2 0 16,0 4-3-16,3-2 1 0,0 0 0 0,4 1 2 16,-2-1-4-16,2 2 2 0,0 0 0 15,-2 0 3-15,3 0-6 0,1 0 4 16,-2 0 0-16,0 1 0 15,2 0-2-15,-2 3 3 0,-3-4-2 0,3 3 2 16,-4-2-4-16,3 1 3 0,0-1-1 0,-2 0 1 16,4-1-3-16,-1-1 2 0,0 2 0 15,1-1-1-15,3 0-1 0,0 1 2 16,0-1-1-16,1 1 1 16,0 2-3-16,0-1 1 0,2 2 3 15,3-1-1-15,2 3-1 0,-2-5 2 16,5 4 0-16,-2-2 2 0,3-4-3 15,1 0 1-15,-1 1 1 0,2-2-1 0,2 0-1 16,-5-3 1-16,4 1-1 16,-3 0-1-16,2-2-1 0,-2 0 1 0,-1 0 1 15,5 0-1-15,-4 0-2 16,2-1 2-16,2-1 0 0,-1 1-2 0,2 0 1 16,-2-2 2-16,2 0 0 0,0-1-2 15,0 0 1-15,-1-1 0 0,1-1 2 16,-1 2-3-16,3-4 1 0,-1 3 1 15,1-4-1-15,0 2-2 0,-1 0 0 16,2 1 2-16,4 1-1 0,1-1 1 0,0 0-2 16,2 1 2-16,-2 0 1 0,1-2-2 15,-4 1 1-15,3-3 0 0,-3 1 1 16,-3-2-3-16,3-1 1 16,-1-2 1-16,-1 2 0 15,0-3-2-15,0 1 1 0,-2 0 1 0,3-1-1 0,-1 1 0 16,3-2-1-16,0-1 1 0,-3 0 0 15,5 0 0-15,0-3 0 0,0-2 1 16,2 0-1-16,3-1 0 16,1 1 1-16,-3 1 0 0,1-1-2 0,-1 0 0 15,-3 1 2-15,-1 1-1 0,8-3-1 16,1 0 0-16,1-1 1 16,3 0-5-16,-8 0 3 0,3-1 1 15,-1 1 0-15,-2 1 0 0,1-2 0 0,2-1 1 16,-1 1-1-16,-6-1 0 0,2 0 0 15,-8 2 0-15,-2 1 2 0,2-3-2 16,-3 2 0-16,1 0 0 0,-2-1 0 16,0 2 0-16,0-2 0 0,-1 1 1 15,0-3-1-15,2-1 0 16,-2-2 0-16,1-2 1 0,1-1-1 16,2 0 0-16,-4-1 0 0,2-2 1 15,3-1-1-15,2-2 0 0,5-1 0 0,3-5 1 16,-1 2-1-16,2-4-1 0,-4 2 1 15,-3 1 2-15,-4-2-2 0,-1 4 1 16,-3 1-1-16,-4 0 2 0,-2 5-1 16,-3-1-1-16,0 1 5 0,-4 2 0 15,-1 0-2-15,0 1-1 0,-5-3 3 16,-1 1-3-16,1-3 0 0,-5-4-1 16,5 0 0-16,-4-2 2 0,3-3-3 15,-3 1 0-15,3-3 1 0,1 1 1 16,-3 3-2-16,2 1 0 0,-3 4 1 0,3 0 0 15,-3 5-1-15,2 0 1 0,-4 2 1 16,2 3 1-16,-4-1-3 16,-3-2 0-16,-2 3 0 0,0-2 0 0,-4-2-1 15,-4 3 1-15,5 0 1 0,-5-3-1 16,1 3-1-16,-2 0 1 0,-2 0 0 16,2 2 0-16,-3 1-2 0,0 1-3 15,-1 4-7-15,-2 2-14 0,0 4-23 16,-5 0-30-16,-4 0-31 0,5 0-125 15</inkml:trace>
  <inkml:trace contextRef="#ctx0" brushRef="#br1" timeOffset="364536.9676">8628 15723 360 0,'0'0'67'0,"-8"-55"-31"15,4 32 10-15,0 4 17 0,-1 6-10 16,2 2-14-16,1 4-6 0,1 3-4 16,0 4-2-16,0 0 2 0,1 0 0 15,0 0-17-15,0 11-7 0,1 6-5 16,2 9 4-16,3 6 5 0,-3 7 4 15,1 2-2-15,-2 4 0 0,-1-1-4 0,-1-2 1 16,-1 0-1-16,-3-3-1 0,-1-3-5 16,-1-3 2-16,1-4-1 15,0-4-2-15,2-3 1 0,0-3-1 0,1-6 1 16,0-3-1-16,1-3-3 0,1-1-18 16,0-3-17-16,0-3-19 0,1 0-24 15,1-7-28-15,2-3-70 0,0-5-106 16</inkml:trace>
  <inkml:trace contextRef="#ctx0" brushRef="#br1" timeOffset="364778.4011">8513 15586 359 0,'0'0'90'0,"0"0"-33"0,0 0 0 16,0 0 13-16,0 0-22 0,0 0-19 0,66-49-10 15,-36 48 1-15,-3-1 1 16,2 2 3-16,0 2-9 0,1-1-1 16,0 3-2-16,3-1-1 0,-2 2-5 15,-2 0-2-15,-3-2-4 0,-5 2-1 0,-4 1-1 16,-2 1 2-16,-4-1 0 0,-5 1-21 16,-3 5-46-16,-3 0-19 0,-5-1-42 15,-6-2-86-15</inkml:trace>
  <inkml:trace contextRef="#ctx0" brushRef="#br1" timeOffset="364919.2483">8536 15789 303 0,'0'0'108'0,"0"0"-85"0,0 0 6 16,0 0 26-16,62 16 4 0,-32-19-23 16,3-1-11-16,0 0-13 15,-2 3-9-15,-1 1-3 0,0 0-11 0,-1-1-60 16,-3-2-140-16</inkml:trace>
  <inkml:trace contextRef="#ctx0" brushRef="#br1" timeOffset="365279.1332">8867 15876 277 0,'0'0'140'0,"0"0"-112"16,0 0 0-16,0 0 21 0,0 0 28 15,0 0-35-15,0 0-18 0,0 0-10 16,0 0-5-16,17 11 9 0,-1 9 10 15,2 4-8-15,1 1 2 0,-2 1-1 16,-1-1-9-16,-2 1-3 0,-2-3-2 16,-1 0-3-16,-3-2-3 0,0-3 0 15,-5-2 0-15,-1-2-1 0,0-1 0 16,-2-2-1-16,0-3-5 0,0-2-40 16,2-5-10-16,3-1-17 0,2-4-40 15,3-7-87-15,-2-5-117 0</inkml:trace>
  <inkml:trace contextRef="#ctx0" brushRef="#br1" timeOffset="365588.9515">9185 15831 268 0,'0'0'97'16,"0"0"-39"-16,0 0-14 0,0 0 33 16,0 0-11-16,0 0-34 0,0 0-18 15,0 0-1-15,-60 21 5 0,43-4 0 16,0 1 0-16,3-1-6 0,1 1 1 15,2 3-2-15,0-1-1 0,3 4-3 16,1-3 1-16,4 2 3 0,1 0-4 0,1 4 0 16,1 1 1-16,0 1 0 15,2 3-1-15,0-1 0 0,2 1-2 16,0 0 2-16,0-2-2 0,1 0 0 0,-1-4 0 16,0 0-1-16,-1-3-3 15,-1 0 0-15,0-1 1 0,-2-2-1 16,0-1-1-16,0-1 0 0,0-3 1 0,0-3-1 15,0-1-1-15,-1-5-7 0,1 0-15 16,0-4-34-16,0-2-26 0,2-6-32 16,3-6-130-16</inkml:trace>
  <inkml:trace contextRef="#ctx0" brushRef="#br1" timeOffset="365921.7393">9390 15578 205 0,'0'0'231'0,"0"0"-215"0,-6-51-9 16,4 46 31-16,-4 1 38 0,3 2-25 0,-1 2-19 15,-2 0-11-15,-1 7-8 16,-5 4-4-16,3 6 3 0,-2 4 3 0,1 7 2 15,1 4-4-15,1 4 1 0,2 5-2 16,-1 4 3-16,1 3 0 16,-1 1-1-16,1-1-5 0,1-2-1 15,2-2-1-15,0-4-1 0,3-1-4 16,0-6 0-16,5-4 1 0,2-4-2 0,5-4-1 16,1-7 0-16,2-6 1 0,2-4-1 15,-1-4-3-15,5-1-23 0,-1-9-36 16,-3-4-22-16,0-5-37 0,-5 1-118 15</inkml:trace>
  <inkml:trace contextRef="#ctx0" brushRef="#br1" timeOffset="366389.1509">9458 15702 207 0,'0'0'148'0,"0"0"-89"0,0 0-4 0,0 0 24 16,0 0-15-16,0 0-36 0,0 0-15 15,0 0 5-15,0 0 6 0,14 7-1 16,-10 4-4-16,0 0-7 0,0 2-4 16,-1-1-3-16,0 2-2 0,1 2-2 15,0 0-1-15,2 1 1 16,-2 0-1-16,3-3 0 0,-1-2 0 0,0-1-2 16,3-1-12-16,-4-6-6 0,2-1 2 15,-4-2 1-15,0-1 7 0,-1-1 8 16,1-6 2-16,0-4 2 0,2-2 1 15,-3-2 1-15,1-2 3 0,-1-3 7 16,1 1-1-16,1 1-2 0,1 0 2 0,-1 6 0 16,4 1 0-16,-3 4 6 15,-1 1 1-15,3 3-3 0,-2 3-4 0,-2 0-6 16,4 3-1-16,0 6 0 16,0-1-2-16,0 8 0 0,-1 1 4 0,-1 3 0 15,-2 2-1-15,-3 1-2 0,0 1 1 16,-2-1 0-16,-6 1-4 0,1-1-2 15,-3-1 2-15,-1-2 0 0,0-3-2 16,0-1-1-16,-1-3 1 0,1 0 1 16,0-3-1-16,-2-2 0 0,4-1-1 15,-2-3 1-15,0-3-17 0,2-1-16 16,1 0-14-16,4-5-24 0,-1-7-11 16,3-1-46-16,-1-2-98 0</inkml:trace>
  <inkml:trace contextRef="#ctx0" brushRef="#br1" timeOffset="366732.6681">9573 15515 336 0,'0'0'100'0,"0"0"-63"0,28-58 3 16,-15 49 26-16,-2 5-6 0,4 2-24 15,5 2-9-15,2 2-6 0,3 5-3 0,1 4 0 16,-3 5 0-16,1 5-2 15,-5 5-3-15,1 6-2 0,-2 2-2 16,0 6-1-16,-1 2-1 0,-6 1-2 16,-4 2-1-16,-2 0-1 0,-5 1-1 15,0 1-1-15,-5-2 1 0,-2-1-2 16,-5-3 1-16,-3-6-1 0,1 1 2 16,-1-3-1-16,1-4-1 15,-5-1 0-15,0-7 1 0,0-3 0 0,0-4 0 16,4-2-1-16,0-4 2 0,5-3-1 15,0-3-1-15,3-2 0 0,1 0 2 16,1 0-2-16,0-2-1 0,-1-4 1 16,0-1 0-16,1 1-16 0,3-7-30 0,0-4-35 15,2-5-53-15,0-2-193 0</inkml:trace>
  <inkml:trace contextRef="#ctx0" brushRef="#br1" timeOffset="382572.2046">15596 13766 63 0,'0'0'51'0,"0"0"-49"15,0 0 49-15,0 0-30 0,0 0-1 16,11-52 4-16,-12 44-3 0,-2 2 1 15,-4 1-13-15,-1-3-7 0,-2 5-2 16,-5-1 1-16,1-1 0 0,-10 0 0 0,1-1 1 16,0-1-1-16,-4 0 4 0,-1-2 5 15,0 1-2-15,-4 0-3 0,1 1-2 16,-2 0-2-16,-3 1 1 0,-2 1-1 16,0 0 0-16,-1 2-1 15,-1 1 0-15,-1 1 2 0,-2-3-2 0,-1 2 4 16,0 2-2-16,0-3-1 0,-1 3-1 15,4 0 5-15,-2 0 4 0,2 0 0 16,-1 0-4-16,-2 2-3 0,1 1-1 16,-1 1 1-16,1 1-2 0,2 2 2 15,4 0-1-15,1 0-1 0,3 3 0 16,0-1 1-16,2 4-1 0,0-1 0 0,4-1 0 16,4 1 0-16,-1 2 0 0,3-2 1 15,3 3-1-15,-1 2 0 0,2 0 3 16,1 1 0-16,-2 2 0 0,3 0 3 15,0 1 3-15,3 0-1 0,-1 1 0 16,-1 3-1-16,2-2-2 16,-1 2-2-16,0 2 0 0,1-4 3 0,0 2-2 15,0 1 1-15,-3 1-1 16,3 1 0-16,-2 1 0 0,0 0-1 0,-2 0 2 16,1 2-2-16,0-2 2 0,1-1-2 15,0 3 1-15,2-2 3 0,-1-1 4 16,-1 1-3-16,1-1 0 0,3 0 3 15,0 0 0-15,3-1 0 0,0-1 1 0,2-1-2 16,1-1-1-16,4 1-1 16,-1-3-3-16,1 3 0 0,2-2-1 0,3 0 1 15,-1 0-1-15,-1 1-2 16,3-2-1-16,-1 1 0 0,2-3 0 16,1 3 1-16,2-4-1 0,-1 0-1 15,1 1 3-15,0-2-2 0,2 1 2 16,1-2-2-16,0 0 2 0,-2 1-1 0,5-3 0 15,1 0-1-15,-2 2 1 0,3 0 0 16,-1-1-2-16,6 1 1 0,-3-3 1 16,2 1 1-16,3 2 1 0,-4-2-3 15,0 0 0-15,2 0 0 0,-2-1 0 16,1 2-1-16,0-5 1 0,0 2 0 16,1-3-1-16,1-1-2 0,-2-2 2 15,3-1 1-15,1 2-1 0,0-4 0 16,0 1 0-16,4-1 0 0,-3-1 0 15,3 1 2-15,-1-3-2 0,2 2 0 16,0-1 0-16,1-2 0 0,0 0 0 16,3 0 1-16,1 1-1 0,-1-1 0 0,2 2 0 15,-1-1 0-15,-2-1 0 0,0 0 2 16,3-3-2-16,-2-1 0 0,2 0 0 16,0-2 0-16,-1 2 0 0,3-2 1 15,-2 0-1-15,2-2 2 16,-1 0-2-16,3-2 0 0,-3 2-3 0,0-3 3 15,2 2 0-15,-2-3 0 16,0 1 0-16,0 1 0 0,-1-3 0 0,-1 4 0 16,0-4 0-16,-1 2 0 0,-3-3 0 15,1 1 0-15,-1 0 0 0,-2-2 0 16,2-1 0-16,0 1 1 0,-2-2-1 16,-1 0 0-16,6-6 0 15,-1-1 0-15,-5 1 2 0,0-3-2 16,-8 5 0-16,-4-2 0 0,0 1-3 15,-4-3 3-15,0 1 1 0,-2-1-1 16,-2 0 2-16,0 0-2 0,-3 0 0 16,2-2 0-16,-4 0 0 0,2-4 0 0,1-2 0 15,-3 1 0-15,1-1 0 16,-2-1 1-16,1 1 0 0,-2 0-1 0,-1 1 0 16,0-1 0-16,-1 1 1 0,0 3 0 15,0 0 0-15,0 0 0 0,-2 1 0 16,0 0 2-16,-2 0-1 0,-1-1-1 15,0 1 0-15,-1-1 2 0,-3 2 0 16,1-1 1-16,-1 2 0 0,-3 0 1 16,1-1 0-16,1 1 2 0,-2 1-3 15,1 1 0-15,-1 2 1 0,-1 1-2 16,-1 0 0-16,-4 3 0 0,-1 0 1 16,-2 1-2-16,-7 2 1 0,-4 1 0 15,-3 2-3-15,-5-1 0 0,-1 4 0 0,-3 2-1 16,-1 2 1-16,-2 1 0 15,-2 0-2-15,-1-1-21 0,-2-6-37 0,-5-9-86 16,5-1-248-16</inkml:trace>
  <inkml:trace contextRef="#ctx0" brushRef="#br1" timeOffset="384091.7355">20659 16663 213 0,'0'0'214'0,"0"0"-212"0,-2-50 0 16,2 39 34-16,0 2 38 0,0 3-43 15,0 0-14-15,0 3-2 0,0 2 0 16,1 1 0-16,-1 0 0 0,2 3-6 16,1 5-4-16,-1 6 5 0,3 6 12 15,-2 2-1-15,0 6-3 0,-1 8-7 16,-2 4-8-16,0 9 1 0,0 2 3 15,-2-1-2-15,-3-1-3 0,2-1 0 16,0-2-2-16,2-1 2 0,1-4-2 16,1-5 0-16,5-6 0 0,4-6-7 15,3-8-4-15,3-8 2 0,4-5-1 16,2-3 1-16,3-8 0 0,-1-6 6 16,0-6 1-16,-2-2 1 0,-3-3 1 0,-2-1 0 15,-3-2 1-15,0-3 4 0,-2 1 6 16,0-2 0-16,0-1-1 0,2 5-3 15,0 3 2-15,0 9-1 0,-3 9 0 16,0 6-1-16,-1 4-1 0,-4 10-5 16,-2 8 4-16,-2 3 2 0,-2 4-2 15,-1 1-1-15,-4 2-2 0,-1 2 0 16,-2 1-1-16,2 0-1 0,0-2 2 16,2-4-2-16,1-3 0 0,2-6 1 15,-1-3-1-15,2-4 0 0,0-5 0 16,0-3 0-16,3-3 0 0,3-1 0 15,4-5 3-15,5-7-2 0,3-7-1 16,1-2 1-16,3-6-1 0,-1-2 0 16,2-3 1-16,-1-1 1 0,0-1 8 15,0 1 4-15,3-1 3 0,-2 5 3 16,1 4-7-16,-3 6-1 0,0 7-2 0,-4 7-3 16,-2 5-1-16,-5 6-2 15,-3 9-2-15,-2 4 1 0,-3 6-1 0,-2 0 0 16,0 3-1-16,0-1-1 15,0-2 0-15,0-2 0 0,4-3-1 0,4 0-21 16,6-1-27-16,2-1-27 0,3-5-52 16,10-8-92-16</inkml:trace>
  <inkml:trace contextRef="#ctx0" brushRef="#br1" timeOffset="384780.0286">21839 16806 293 0,'0'0'94'15,"0"0"-30"-15,1-55-3 0,3 45 12 16,-1 4-13-16,-2 5-10 0,1 1-14 15,3 11-16-15,2 7-5 0,1 7 11 16,0 5-8-16,1 3-3 0,1-1-10 16,-3-3-2-16,4-3-2 0,-1-3 0 15,3-6 0-15,3-5 0 0,1-4-1 16,4-4 0-16,1-4 1 0,-2 0-1 16,0-4 0-16,1-6-1 15,-3-2 0-15,-1-2 1 0,-5-2 0 0,0 1 0 16,-5-4 1-16,-1 2 0 0,-3-4 0 0,-3-1 0 15,0 0 0-15,0 2 1 16,0 4 0-16,0 2 1 0,-2 6 1 16,0 1 2-16,1 3-1 0,-2 3 0 15,2-1 1-15,-1 2 1 0,1 0 0 0,-1 0-4 16,0 4-2-16,-1 4 0 0,-2 3-1 16,0 5 0-16,1 2 1 0,1 3-1 15,-1 4 0-15,1 4 0 0,-1 1 0 16,2 6 1-16,-1-1-1 0,0 5 0 15,0 2 2-15,0 3-2 0,0 0 0 16,1-3 1-16,1-2 0 0,-1-6-1 0,1-1 0 16,0-5 1-16,-2 1-1 15,0-1 0-15,0-3 1 0,1 0-1 16,-2-2 1-16,0-1-1 0,-2-1 0 16,1-3 0-16,-1-2 2 0,1-4 0 15,-1-3 0-15,-1-3 5 0,0-1 4 16,0-4 3-16,-2-1 4 0,1 0-3 15,-2 0-2-15,-4-5-1 0,0-1 0 0,-1-4-2 16,-1 0-7-16,-3-1-3 0,0-2 0 16,-2 0 0-16,-4-1 0 0,-1 1 0 15,-3 0 0-15,-2 0 0 16,0 1 0-16,-3 1 0 0,0 3 0 0,-2 3-17 16,-1 4-21-16,-7 1-26 0,-1 0-43 0,-19-3-65 15,-1-3-229-15</inkml:trace>
  <inkml:trace contextRef="#ctx0" brushRef="#br1" timeOffset="386219.9734">22435 16505 144 0,'0'0'5'0,"8"-59"120"16,-12 37-104-16,-7-1 1 15,-5-2 10-15,-7-1-6 0,-4-1-7 0,-6-1-6 16,-8 1-3-16,-5-3 2 15,-6 3 0-15,-8-1-3 0,-10 1-2 16,-7 4 4-16,-11 3-8 0,-8 6-1 0,-8 4 2 16,-4 4 0-16,-6 3-1 0,-4 3-1 15,-1 4-1-15,-8 5 1 16,2 5-2-16,-4 5-2 0,2 5 2 16,1 7 2-16,3 6 10 0,4 5 9 15,5 2 4-15,5 4-9 0,7 6-10 0,2 0 1 16,8 3-2-16,8 1-1 15,15-6-2-15,6 5 0 0,9 4-1 0,7 1 0 16,-2 14-1-16,12 3 0 0,8 6-2 16,13 1 2-16,11 1 0 0,6-3 0 15,14-4 2-15,14-5 1 0,9-3 0 16,13 0 4-16,12-5 4 0,10 1-2 0,27 4 1 16,11-6-2-16,9-1-2 0,12-7 0 15,-5-15 3-15,5-4-4 16,4-10 2-16,8-5 6 0,3-8-5 0,5-5-3 15,4-6-4-15,2-5 13 16,5-5-1-16,-2-7-5 0,-1-4 1 0,-3-4-8 16,-5-3 2-16,-8-8-2 15,-8-5 2-15,-10-4 2 0,-21-3-3 16,-8-7-1-16,-12-5-1 0,-11-8 3 16,3-9 6-16,-12-2-2 0,-12-5-1 0,-12-1-1 15,-14-2 0-15,-15-8-1 0,-12-6-1 16,-15-4-1-16,-18-1 0 0,-14 2 1 15,-26-6-3-15,-22 8 0 16,-18 4 0-16,-16 8-14 0,-6 15-24 0,-17 2-17 16,-15-3-41-16,-14 6-141 0</inkml:trace>
  <inkml:trace contextRef="#ctx0" brushRef="#br1" timeOffset="413186.0762">28416 2635 20 0,'0'0'0'16,"4"-67"14"-16,-12 34-5 0,-13 0 23 15,-4 1-14-15,-5-1-18 0,-4 5 0 16,-1 0 2-16,-1-1 4 0,-2 5 4 16,-1 2-9-16,1 3 0 0,-4-1 4 15,-4 2 1-15,-1 1 2 0,-6 4 14 16,-4 0-21-16,-5 6 0 0,-4 3-1 15,-9 2 0-15,-5 2 0 0,-7 5 0 16,-5 2 0-16,-2 6 0 0,-2 1 0 0,1 4 6 16,3 2 1-16,5 1 11 15,4 7-4-15,4 1 1 0,1 5-2 0,3 4-5 16,-2 5-3-16,0 1 0 0,-1 6 3 16,-3 2 5-16,2 3-4 0,-1 3-1 15,3 1 1-15,3 6-1 0,3-1-4 16,6 3-3-16,-1 0 1 0,5 3-2 0,6 1 0 15,6 0 0-15,3 4-1 16,8-5 1-16,2 3 0 0,4 2-1 16,2-3 1-16,1 2 0 0,6-3 3 15,5 1 2-15,6-2 4 0,10-4 3 16,2 0-4-16,9-1 1 0,11 0 1 16,3 0-3-16,6-1 2 0,7-1-4 15,2-3 7-15,11-1-2 0,3-1-2 16,7 1 2-16,6-2-2 0,1 1 0 0,7-1-2 15,5-1 0-15,8-2 1 16,7-2-3-16,4 0 2 0,4-4-2 0,2-1-1 16,4-5-3-16,4-3 1 0,3-1 1 15,5-1-1-15,1-4 0 0,5-2-1 16,3-1-1-16,0-5 1 0,0 1 1 16,1-6 0-16,2 0 1 0,5-5 3 15,1-3-5-15,0-5 1 0,2-7 0 16,-1 0 3-16,-2-9 1 0,-2-8 1 15,0-2 2-15,-3-6 3 0,-3-5-6 16,-3-1 4-16,-5-5-4 0,-4-1 1 16,-5-4-1-16,-3-6-1 0,-8-3-4 15,-3-6-1-15,-10-1 1 0,-6-3 3 16,-10-3 0-16,-5 0 3 0,-7-4 0 16,-9-5 5-16,-8-2-2 0,-6-6-2 15,-11-6 4-15,-6-2-2 0,-9-6-5 16,-10-6 3-16,-10-2-1 0,-11-5 3 15,-11-4 2-15,-5-3 0 0,-13-3-1 0,-9 0-7 16,-5 3 6-16,-8 5-2 0,-10 9 1 16,-7 6 1-16,-10 8 0 0,-8 3-5 15,-8 3-2-15,-8 6-1 0,-9 1 1 16,-11 8-2-16,-9 2 0 0,-6 6-5 16,-8 5 5-16,-13 7 1 0,-7 5-1 15,-13 8-38-15,-15 5-24 0,-15 5-66 16,-19 3-73-16</inkml:trace>
  <inkml:trace contextRef="#ctx0" brushRef="#br1" timeOffset="422654.3846">26771 4853 269 0,'0'0'197'16,"0"0"-120"-16,0 0-14 0,0 0-2 16,0 0-8-16,0 0-7 0,0 0-13 15,11-50-11-15,3 25-2 0,8-3-2 16,6-2-3-16,16-10-6 15,3 0-3-15,1 2 3 0,-4 3-5 0,-17 15 0 16,-10 7 1-16,-9 4-2 0,-5 5 2 16,0 3 1-16,-3 0 2 0,0-1 1 15,0 1-3-15,-4-2-3 0,0 0-2 16,0 0-1-16,-1 3-3 0,3-1-19 16,2 0-7-16,2 1-18 0,5 0-42 15,9 0-55-15,5-1-84 0</inkml:trace>
  <inkml:trace contextRef="#ctx0" brushRef="#br1" timeOffset="423230.2921">29148 4759 126 0,'0'0'116'0,"0"0"-69"0,0 0-6 16,0 0 3-16,0 0 6 0,-52 16-2 15,48-19-8-15,2-1 9 0,-5-3-9 16,4 2-4-16,2-1 1 0,1 0-2 15,0 2-9-15,0-2-2 0,4 0-4 16,5-2-2-16,0-5-4 0,7-2-2 16,7-6-3-16,2-2-4 0,6-4-2 15,1-1 0-15,2 2 0 0,-3 0-1 16,0 2 0-16,-5 4-1 0,-4 1 2 16,-7 5 1-16,-7 5 1 0,-2 1 1 15,-4 4 1-15,-2 1 3 0,0 1 2 16,-3-2-2-16,-2 2-3 0,1 0-4 15,-3 1-2-15,0 1-1 0,0 0 0 0,-3 0-1 16,4 3-2-16,-2 4-4 0,4 3-31 16,-3 1-21-16,-3-2-48 0,0-4-77 15</inkml:trace>
  <inkml:trace contextRef="#ctx0" brushRef="#br1" timeOffset="433188.9589">23487 16672 344 0,'0'0'136'0,"0"0"-107"15,0 0 17-15,0 0 6 0,0 0-7 16,0 0-13-16,0 0-5 0,0 0 0 16,0 0 1-16,23 37 6 0,5-37-9 15,3-1-4-15,3-5-7 0,4 2-2 16,0 0-3-16,-2-3-3 0,-8 4-2 16,-4 2-4-16,-9 0 0 0,-8 1 0 15,2 2-21-15,-8 2-22 0,-1 2-33 16,0 2-17-16,-7 1-32 15,-6 3-59-15,2 0-53 0</inkml:trace>
  <inkml:trace contextRef="#ctx0" brushRef="#br1" timeOffset="433342.5268">23500 16885 216 0,'0'0'173'16,"0"0"-92"-16,0 0-8 0,0 0 2 0,0 0-14 16,0 0-14-16,0 0-22 0,0 0-13 15,0 0 9-15,-5 21 7 0,30-21-4 16,1-4-2-16,0 0-5 15,3 0-9-15,-6-2-4 0,0 1-3 0,2-3-1 16,-4 0-1-16,7-2-38 0,0 0-56 0,10-10-43 16,-5 1-165-16</inkml:trace>
  <inkml:trace contextRef="#ctx0" brushRef="#br1" timeOffset="433760.5399">24711 16519 266 0,'0'0'128'15,"0"0"-69"-15,-57-13-19 0,35 13 17 16,-4 0-1-16,1 5-16 0,0 3-8 16,3 1-6-16,1 3-9 0,3 4-1 15,1 2-4-15,5 5-2 0,3 2-4 0,3-2 0 16,4 5-3-16,2 4 3 0,0 1 1 15,2 6 4-15,7 0-1 0,2-3-3 16,4-3-5-16,2-7 4 0,5-4-4 16,0-6 0-16,1-4 0 15,4-5 0-15,-3-5 0 0,3-2 0 0,-1-3 1 16,0-8-1-16,0-4 0 0,-3-6 0 16,1 0 8-16,-3-6 2 15,-4-1 7-15,-3-2 1 0,-6-1-1 0,-1-4 5 16,-5 0-4-16,-2-1-6 0,-6 0-4 15,-2 7-4-15,-5-3-3 0,-4 0-3 16,1 3 0-16,-5 2-1 0,-3 7 0 16,0 3 0-16,-3 7 0 0,-3 5-4 15,-5 5-10-15,-3 0-9 0,-3 5-10 0,-5 6-15 16,2 1-28-16,4 0-30 16,5 0-60-16,7-2-132 0</inkml:trace>
  <inkml:trace contextRef="#ctx0" brushRef="#br1" timeOffset="434440.0652">23424 17798 370 0,'-4'-57'141'0,"4"24"-104"16,3 1 4-16,3 8 11 0,2 9 1 15,-3 7-10-15,4 6-9 0,-1 2-9 16,4 10-11-16,-2 7 1 0,5 7-1 16,1 6 0-16,-1 4 0 0,-1 2-1 15,0 2-2-15,-3-3-5 0,-1-6-1 16,2-1-5-16,-1-7 3 0,0-4-2 0,1-8 0 16,4-3 0-16,-1-6 0 15,4-3 1-15,-1-7 0 0,4-5-1 16,0-6 1-16,-6 0-1 0,1-3-1 15,-8 2 0-15,1 0 1 0,-6 0-1 0,1 0 1 16,-1 1 1-16,-2-1 1 16,-1 4-3-16,0 5 0 0,-1 4 9 0,0 5 3 15,0 2-4-15,0 2-1 0,0 6-6 16,0 6 0-16,0 4-1 0,0 8 3 16,-3 4-2-16,-3 7 1 0,-1 5 0 15,3 4-2-15,-4 2-1 0,4 4-2 16,-5 2 3-16,-1 2 1 0,-3-2 0 15,-1-4-1-15,-1-7 0 0,-1-7 1 16,0-7 0-16,-2-4-1 0,5-9 1 0,2-5 1 16,-3-3-2-16,-1-2 1 15,-4-4 0-15,-9 0 1 0,4-5 2 16,0-5 5-16,2-1-3 0,4-3-1 16,-4-2-1-16,1 1-1 0,0-1-3 15,4-1 1-15,0 6 0 0,6 1-2 16,3 4 0-16,4 3-11 0,4-1-21 0,6 0-28 15,11-3-63-15,17-8-57 0,5-4-202 16</inkml:trace>
  <inkml:trace contextRef="#ctx0" brushRef="#br1" timeOffset="434745.1286">24431 17861 66 0,'0'0'444'0,"0"0"-390"16,0 0 4-16,0 0 13 0,0 0-9 16,0 0-7-16,0 0-18 0,0 0-14 15,-33-44-6-15,48 44 2 0,5 0-1 16,9 5-3-16,6 4-5 0,2 2-7 15,-2-5-3-15,-1-1 3 0,-3-5 0 16,0 0-1-16,-1 0-2 0,-6 2-2 16,0 2-9-16,-3-1-18 0,-2 1-16 15,-5 0-13-15,-7 0-26 0,-2 5-12 16,-8 0-56-16,-6-2-91 0</inkml:trace>
  <inkml:trace contextRef="#ctx0" brushRef="#br1" timeOffset="434976.5756">24506 18018 224 0,'0'0'151'0,"0"0"-104"0,0 0 15 16,0 0 8-16,0 0-15 0,0 0-15 15,0 0-8-15,0 0-3 0,0 0 2 16,-19 42 6-16,33-40 10 0,2-1-14 16,1 1-5-16,-1-2-2 0,3 0-4 15,-3 0-5-15,2-2-9 0,-4 1-5 16,2-1-1-16,0 1-1 0,0 0-1 15,-1-1 0-15,2 1-1 16,-3-1-22-16,1 0-25 0,0-3-39 16,5-6-61-16,1-4-116 0</inkml:trace>
  <inkml:trace contextRef="#ctx0" brushRef="#br1" timeOffset="435425.6598">25573 17803 221 0,'0'0'336'0,"0"0"-268"0,0 0-3 15,0 0 9-15,0 0-21 16,0 0-25-16,0 0-14 0,-13-74-7 0,16 51 2 16,4-2 0-16,1 2-2 0,4-1-3 15,0 4 1-15,3 4 1 16,-3 1 2-16,2 6 0 0,-2 2-1 0,-5 2 2 16,-1 4-1-16,-1 1-1 0,-5 0-2 15,1 0-2-15,0 5-2 0,0 4 3 16,0 3 0-16,-1 6 0 0,0 3 1 15,0 5 0-15,-2 3-2 0,2 5 1 16,0 0-1-16,0 2-2 16,0 1 3-16,0-1-2 0,2-2-1 0,1-2-1 15,1-1 2-15,-1-1-1 0,-1-5-1 0,-2-2 1 16,0-5-1-16,0-4 0 16,0-3-2-16,0-2-8 0,-2-1-17 15,-3 0-23-15,-2 0-17 0,-1-1-46 16,-4 1-41-16,1-2-101 0</inkml:trace>
  <inkml:trace contextRef="#ctx0" brushRef="#br1" timeOffset="435609.2395">25469 18192 408 0,'0'0'120'16,"0"0"-36"-16,0 0-8 0,0 0-17 16,0 0-11-16,0 0-16 0,0 0-8 15,0 0-4-15,-7 17 13 0,23-15-5 16,8-2 0-16,2 0-5 0,5 0-6 15,1-2-3-15,3-3-5 0,0-4-9 16,2 2 0-16,0-3 0 0,-4 2 0 16,-1-1 0-16,-1 1 0 0,-2 0-23 15,1-2-77-15,2-10-111 0,-4-2-354 16</inkml:trace>
  <inkml:trace contextRef="#ctx0" brushRef="#br1" timeOffset="439162.1486">22231 16551 166 0,'0'0'197'0,"0"0"-143"0,0 0 4 16,0 0-2-16,0 0-2 0,0 0-19 0,0 0-9 16,-35 1-1-16,35-11-6 15,0-2-4-15,2-9-2 0,4-5 0 16,6-9 0-16,5-9 2 0,4-4-4 16,5-8 1-16,9-7-2 0,4-7-3 15,6-5 0-15,5-3 0 0,4-3-2 16,3-1-3-16,-2-1 1 0,5 2 2 15,-6 4 0-15,1 1-1 0,-5 4-2 0,-5 4 1 16,-6 3 0-16,-8 6-2 16,-7 7 2-16,-9 5-1 0,-9 6-1 15,-6 7-1-15,-2 4 2 0,-13 6-2 0,1 3 1 16,-4 4-1-16,0 3 0 16,-1 5 0-16,-6-2 0 0,2 7-1 0,-4 2 1 15,-3 2-2-15,0 6-2 0,-3 5 0 16,0 4 0-16,1 1 2 0,1 5 1 15,3 1 0-15,6 0 1 0,1-1-1 16,3-4 1-16,10-3 0 0,6-5 0 0,2-4-1 16,11-4-2-16,6-1 3 0,8-5 0 15,6-5 0-15,5-7 1 16,6-3-1-16,-2-2 2 0,3 0-2 16,-5 1 1-16,-2 1 0 0,-3 2 1 0,-3 2 0 15,-7 3 0-15,-7 4 0 0,-5 3 1 16,-6 4-1-16,-4 2 1 0,-1 0-1 15,0 1-1-15,0 6 0 0,0 5 1 16,0 6-2-16,0 6 1 0,0 7-1 16,0 7 1-16,6 3 0 15,1 5 1-15,3 3 1 0,-4 3 0 0,4 2-1 16,-4-2-1-16,1-2-1 0,1-2 0 16,-1-2-1-16,1-1-22 0,-6-5-48 15,-2-5-57-15,-4-6-185 0</inkml:trace>
  <inkml:trace contextRef="#ctx0" brushRef="#br1" timeOffset="440013.4934">23826 14466 132 0,'0'0'43'0,"0"0"99"16,0 0-93-16,0 0 10 0,0 0 7 16,0 0-18-16,-17 18-5 0,17-18-12 15,0 0-6-15,0-3-3 0,0-6 3 16,1-2-10-16,4-5-4 0,-2 0-1 16,0-2 5-16,1-2-1 0,2 1-1 15,0 0-2-15,0-1-2 0,5-2 0 16,1-3-5-16,0-1 3 0,3-1-2 15,0-3-1-15,2 2 2 0,-1 0 4 16,0 3 2-16,-3 5-5 0,2 4-3 16,-8 4 3-16,0 3-3 0,-4 3 2 0,-3 6-1 15,0-1 4-15,0 1 1 0,0 0-1 16,0 1-3-16,0 13-6 16,0 8 1-16,0 10-1 0,0 7 1 0,0 9 0 15,7 3 1-15,-1 2-2 0,-1 2 2 16,2 0 0-16,-1 0 1 0,-3-5-3 15,2-4 2-15,0-9-1 0,-2-5-1 16,1-9 2-16,-2-7-2 0,2-5 0 16,0-5-2-16,-3-5 1 0,0 1-5 15,-1-2-8-15,0 0-11 0,0-2-11 16,0-1-33-16,0 1-13 0,-1-3-21 16,-6 2-52-16,1 0-18 0</inkml:trace>
  <inkml:trace contextRef="#ctx0" brushRef="#br1" timeOffset="440329.7773">23828 14723 107 0,'0'0'194'16,"0"0"-139"-16,-50 19-3 0,41-11 9 15,-2 0-16-15,7-1 0 16,-1-1-14-16,4 0-5 0,1 0-2 0,0 0 0 16,1-2 2-16,4-1 0 0,4-2-1 15,4-1 1-15,5-2 4 16,7-7-5-16,3-2-7 0,3-1 0 0,4-3-6 15,2 1 0-15,-1-2-3 0,-1 2-3 16,1-1 0-16,0 0-1 0,-5 0 0 16,-2 2 0-16,-3 0-2 0,-8 5 1 15,-8 1 0-15,-4 2 0 0,-4 3 0 16,-2 1 2-16,0 0 4 0,-1 0 3 0,-5-2-5 16,1 2-5-16,-1-2-1 0,-4 3-1 15,3 0 0-15,-4 0-1 16,1 0 0-16,2 0-1 0,-3 4-12 0,3 0-17 15,-4 0-18-15,1-2-32 0,-1-1-69 16,0-1-192-16</inkml:trace>
  <inkml:trace contextRef="#ctx0" brushRef="#br1" timeOffset="444286.4483">16112 15951 297 0,'0'0'146'15,"2"-62"-106"-15,8 43-4 0,4 5 17 16,5 4-8-16,1 2-16 0,2 1-6 15,3 4-3-15,-3 3-4 0,-3 0-2 16,-2 6-1-16,-1 4-3 0,-1 3 2 0,-5 4-3 16,-2 5-2-16,-2 1 0 0,0 5-1 15,-4-2 1-15,-1 1-1 16,1-4-2-16,1-1-2 0,5-4-1 0,-2-2 0 16,6-7 0-16,1-3-1 0,2-6 1 15,2 0 1-15,3-7-1 0,-2-4 2 16,1-4-1-16,-2-2 1 15,-1-1 3-15,-1-1 0 0,-4 1 1 0,-1-2-1 16,1 1 0-16,-6-1 1 0,0-3 2 16,0 2 3-16,-2-2-4 0,-1 5 2 15,0 4-3-15,-1 5 0 0,-1 5-2 16,0 2 0-16,0 2 2 0,0 0-1 16,-2 0-5-16,-2 8 1 15,-5 4-2-15,2 0 1 0,-5 3-1 0,5 1 1 0,0 4 1 16,3 0-2-16,0 5 0 0,-1 3 0 15,1 4 0-15,3 3 0 16,-1 5 0-16,1 3 0 0,-1 5-1 16,-1 0 1-16,-1-4 0 0,2 0 0 15,0-5-1-15,0 0 1 0,1-4 0 16,1-3 0-16,0-2 1 0,0 0-1 0,0-5 1 16,0 1-1-16,0-1 0 0,0-1 0 15,2-2 0-15,-1-1 0 0,-1-3 1 16,0-4-1-16,0-2-1 0,-3-2 1 0,-3 0 0 15,-5-3 0 1,2 0 0-16,-3-2-1 0,-2 0 1 16,0-2-2-16,-3-3 2 0,0 0 0 15,-2 0 0-15,-2-7 1 0,1-2-1 0,-1 0 0 16,-1-6 1-16,-2-2-1 0,4-2 1 16,2-3 0-16,5 1-1 0,1-3 1 0,4 2-1 15,4-2 0-15,1 4 0 0,2 6 1 16,1-1 1-16,4 5 0 0,1 3 5 15,6-3-2-15,5 2-3 0,1-3-1 16,4-1 1-16,8 1-1 0,4-3 0 16,2-2 0-16,6-2-1 0,-1 1 0 15,-3-2 0-15,-4 3 0 0,-3 0 0 16,-8 4 0-16,-8 2 0 0,-1 3-10 16,-10 2-18-16,-3 1-17 0,0 4-24 15,-12 0-45-15,0 0-119 0</inkml:trace>
  <inkml:trace contextRef="#ctx0" brushRef="#br1" timeOffset="445150.3659">15648 15855 97 0,'0'0'121'0,"0"0"-79"0,36-67-4 16,-28 52 9-16,-1 1 16 15,-2 5-6-15,-1 0-19 0,-3 2 0 16,-1 2-4-16,0 3-9 0,0 0-1 0,-1 1-3 16,-1 1-3-16,-2 0-5 0,-3 8-6 15,-7 9-4-15,-9 8-2 16,-3 7 0-16,-8 6-1 0,1 5 1 0,-6 1-1 16,4 1-1-16,0 2 1 0,-1 2 1 15,4-4-1-15,0-4 1 0,5-2 0 16,5-10-1-16,5-9 2 15,6-6-2-15,5-6 6 0,3-7 6 0,2-1 0 16,1 0 2-16,0 0 5 0,1-4 3 16,4-4 0-16,6 1-12 0,1 3-3 15,4 2-3-15,3 2-2 0,4 3 0 16,3 2 1-16,4 6 1 16,2-2 0-16,4 2 0 0,0 1 0 15,-1 0-1-15,-2 3 2 0,-1-1-1 0,-4-1 0 0,-1 2 0 16,-6-3 0-16,-2 2-1 0,-4-3 0 15,-5 0 0-15,-3 0-1 0,-3-5-1 16,-3 2-1-16,-1-3 1 0,0-2-1 16,-1 1 1-16,-3-2 1 0,1-1-2 15,-2-1 2-15,-1 0-1 0,-3-1-1 16,1-4 1-16,-1-1-1 0,2-4 0 16,0 0-10-16,5-1-23 0,2-3-35 0,9-6-31 15,5 1-101-15</inkml:trace>
  <inkml:trace contextRef="#ctx0" brushRef="#br1" timeOffset="445802.192">17390 15742 141 0,'0'0'209'0,"0"0"-192"0,0 0 23 16,0 0 39-16,0 0-20 0,0 0-14 16,0 0-19-16,0 0-10 15,-34-8-7-15,8 30 4 0,-5 3 0 16,2 5-6-16,-3 3-3 0,-2 1-1 0,3 3-2 16,-2-2 0-16,4 1 0 0,4-2 0 15,2-2-1-15,4-2 0 0,6-5 1 16,5-2-1-16,-1-7 1 15,5-6 0-15,3-3 2 0,0-3 1 0,1-3 1 16,0 0 0-16,0-1 1 0,0 3 5 16,0-3 1-16,2 0-2 0,6 0-1 15,2 2 0-15,3 1-2 0,2 1-1 0,2 5 0 16,2-1 2-16,2 3-2 0,2 5 0 16,-1-1 2-16,3 2-2 0,-1 1 0 15,-2 1-1-15,3 0-2 0,-5-1 0 16,-2-2 0-16,1 2-1 15,0-3 0-15,-3 0 0 0,-1 1 0 16,-1-4 2-16,0-1 1 0,-5 0-1 16,0-4 3-16,-4-1-1 0,3-3-1 15,-7-2-1-15,0 1-1 0,-1-2 0 16,0 0-2-16,0 0 1 0,0 0-1 0,0 0 2 16,-3 0-3-16,-8 0 1 0,0-1-1 15,-3-1-5-15,0 1-31 16,1-3-29-16,-2 0-23 0,3-3-53 0,-2-2-125 15</inkml:trace>
  <inkml:trace contextRef="#ctx0" brushRef="#br1" timeOffset="447335.1065">14654 16030 110 0,'0'0'128'16,"0"0"-80"-16,0 0 12 0,0 0 8 15,-7 15-1-15,6-15-23 0,1 0 2 16,0-2-10-16,0-5-3 0,2-3-7 16,4-4-9-16,2-1-2 0,0-2 1 15,4-2-4-15,1 1-1 0,-1-3 0 16,1 3 0-16,-2 0 1 0,3 0 1 16,-6 5 1-16,0 3-4 0,-1 4-1 0,-5 4-3 15,0-1 2-15,-2 3-2 16,0 0 3-16,0 0-3 0,0 2-2 0,0 5-2 15,-2 6-2-15,-2 7 0 16,2 5 1-16,-2 6 0 0,1 2 0 0,-1 4 0 16,-2 3 1-16,3 2 1 15,-4-1 1-15,0-1 1 0,2-1-2 0,-1-6-1 16,1-3-1-16,2-6 1 16,2-8-2-16,0-1 1 0,1-6-1 0,0-6 0 15,0 1 1-15,0-2-1 0,0-2 0 16,0 0 0-16,1 0 0 0,-1 0-2 15,0-3-24-15,1-2-24 0,-1 1-25 16,0 1-15-16,0-3-33 0,-4 4-27 16,-3-2-49-16</inkml:trace>
  <inkml:trace contextRef="#ctx0" brushRef="#br1" timeOffset="447547.7567">14597 16291 119 0,'0'0'84'16,"0"0"-3"-16,0 0-12 0,0 0 3 15,-54-15 1-15,52 15-10 0,1-1-15 16,1 1-8-16,2 0-14 0,4 2-8 15,9 3 11-15,1-1 6 0,7-2 1 16,4 1-8-16,1-3-6 0,1 0-4 16,1 0-4-16,-2 0-3 0,-2-1-1 15,-2-2-2-15,-4 2-3 16,-6-1-3-16,-2 0-1 0,-7 1 0 0,-3 0 0 16,0 1-1-16,-2 0 0 0,0-1 0 15,-1-2-10-15,-3-1-19 0,0 0-21 16,-2-2-47-16,3-5-45 0,2 0-139 15</inkml:trace>
  <inkml:trace contextRef="#ctx0" brushRef="#br1" timeOffset="448210.0029">17807 15924 316 0,'0'0'175'0,"0"0"-152"0,0 0 10 16,0 0 7-16,0 0 14 16,0 0-12-16,0 0-7 0,0 0-12 0,1 43-8 15,2-41-3-15,5 1 6 0,1-3 0 16,3 0-3-16,5-2-6 15,3-3-3-15,2-3-1 0,-2 0-2 0,1-3-2 16,-2 1 1-16,-2 1-1 0,-5-1 0 16,2 1 0-16,-11-1-1 15,1 0 2-15,-3-1-1 0,-1-1 0 0,-2 1 2 16,-4-2-3-16,-7 2 0 16,4 1 0-16,-5 3 1 0,0 1-1 0,-3 4 2 0,1 2-2 15,-1 0 0-15,1 2 0 0,0 4 0 16,1 4 0-16,-1 4 0 0,0 3 0 15,0 4 0-15,2 5 3 16,-2 1 0-16,3 4 0 0,0 2 4 0,0-1-2 16,8 0 1-16,1-3 0 15,4-1-1-15,9-3-1 0,9-5 1 16,6-3-2-16,6-9 3 0,10-3 4 16,-1-5 0-16,6-6-1 0,-4-6 5 0,-3-3-6 15,-10-1-2-15,-5-1-1 0,-13 4-4 16,-1 1 2-16,-9 0-3 0,-2 3 0 15,-11 0 0-15,-4 1-25 0,-1 4-22 16,-7-4-34-16,2 2-60 0,6-1-149 16</inkml:trace>
  <inkml:trace contextRef="#ctx0" brushRef="#br1" timeOffset="449120.968">14249 16570 114 0,'0'0'180'0,"0"0"-70"15,0 0-23-15,0 0-15 0,-54 7-19 16,37 11-16-16,0 7-4 15,3 0 7-15,0 2-6 0,3 1 4 0,-1-2-11 16,-2 5-8-16,0-3-9 0,-1 2-8 16,1 1 0-16,1 0-2 0,-2 6 0 15,6 4 0-15,-1 2-52 0,2 0-64 16,0-10-104-16</inkml:trace>
  <inkml:trace contextRef="#ctx0" brushRef="#br1" timeOffset="454926.4569">8959 17095 417 0,'0'0'74'16,"0"0"-47"-16,-22-60 6 15,11 43 20-15,-1 3-12 0,0 1-8 16,0 4-22-16,-2 1-5 0,0 4-1 15,-2 4 0-15,5 0-1 0,0 8-1 0,2 4 0 16,4 9-2-16,2 9 2 0,1 10 0 16,1 9 4-16,1 4 5 15,0 4 4-15,0 0 0 0,0-2 0 0,0 3-4 16,0-3-3-16,0-1 2 0,0-3-1 16,0 1-6-16,0-4 0 15,0-1 4-15,0-2-2 0,-2-4 0 16,0-6 0-16,-2-4 1 0,0-5 0 15,-2-7 2-15,-1-2-2 0,0-3-2 0,-5-4-2 16,1-4 0-16,-1-1 1 0,-2-3-1 16,1-2-2-16,-2 0 1 0,1-3-2 15,-1-4 0-15,2-2 1 0,0-2 0 16,-1-4-1-16,1-2 0 0,1-1 0 16,2-3-1-16,2-1-2 0,3-3-20 15,2 0-22-15,3 2-36 0,0 1-13 0,7-5-48 16,1 6-86-16</inkml:trace>
  <inkml:trace contextRef="#ctx0" brushRef="#br1" timeOffset="455232.0061">8553 17495 207 0,'0'0'306'0,"0"0"-256"0,0 0-5 15,0 0 22-15,0 0-20 0,0 0-28 0,0 0-6 16,2 13 22-16,24-7-8 0,8-3-4 16,5-3-4-16,4 0-6 0,2-5-1 15,-1-3 0-15,-2-4 0 0,-1 1-1 16,-5-1-4-16,-7 1-6 15,-10 1 2-15,-10 4-2 0,-6 4 1 0,-3-3 0 16,-9 2-2-16,-5 0-1 0,-2 3-25 16,-3 0-32-16,4 0-43 0,1 0-53 15,10 0-178-15</inkml:trace>
  <inkml:trace contextRef="#ctx0" brushRef="#br1" timeOffset="455607.9731">9079 17694 272 0,'0'0'134'15,"0"0"-69"-15,0 0-18 16,0 0 16-16,-28-53-3 0,28 50-16 16,0 3-8-16,0 0-13 0,4 4-12 15,5 7 2-15,6 3 15 0,2 6-5 0,4 4-1 16,-1-1-5-16,-3 2-3 0,-1-2-3 15,-4 0-5-15,-2-2-3 0,0-2-3 16,-5 0-1-16,-2-4 1 0,-1-1 0 16,-2-2-6-16,0-2-40 0,-2-3-40 15,-1-6-31-15,3-5-92 0,0-7-179 16</inkml:trace>
  <inkml:trace contextRef="#ctx0" brushRef="#br1" timeOffset="455930.23">9296 17665 138 0,'0'0'269'0,"0"0"-197"16,0 0 3-16,0 0-2 0,0 0-19 15,0 0-18-15,0 0-15 0,0 0-10 0,-13-16-5 16,5 29 1-16,-1 2 7 0,1 2 2 16,-1 1-6-16,2-1 1 0,1 1 3 15,-1 1-3-15,1 0-2 16,0 2 0-16,1 0-2 0,0 3 0 0,1-2-1 15,1 4-1-15,0-1 0 0,1 5-2 16,-2 2 1-16,3 2-1 0,1 4 1 16,0-3-1-16,0 1 1 0,5-4 0 15,1 0 1-15,0-3-1 0,1-5-3 16,0-4 2-16,-1-3 0 0,-1-3-2 16,-1-3 1-16,-2 1-2 0,0-5 0 15,-2-1 0-15,0-4-6 0,0-2-35 16,-1 0-41-16,-2-11-67 0,1-2-139 15</inkml:trace>
  <inkml:trace contextRef="#ctx0" brushRef="#br1" timeOffset="456311.9467">9659 17312 247 0,'0'0'149'0,"0"0"-114"16,0 0 17-16,-6-62 22 0,3 52-22 15,-2 1-13-15,1 5-6 0,0 1-8 0,-2 3-1 16,-4 3-8-16,1 7-3 0,-4 8-6 16,-1 8 2-16,1 8 8 0,1 5-3 15,3 5 5-15,3 5-4 0,3 2 3 16,3-1-1-16,0 0 0 0,6-3-3 16,2-5-2-16,4-3-5 0,-2-7-2 15,1-6-3-15,2-5-1 16,-1-6-1-16,-1-5-2 0,0-3-7 15,-2-6-38-15,-1-1-44 0,3-8-49 0,-6-5-141 16</inkml:trace>
  <inkml:trace contextRef="#ctx0" brushRef="#br1" timeOffset="456765.1618">9719 17434 149 0,'0'0'326'0,"0"0"-278"0,0 0 18 15,0 0-2-15,0 0-13 0,0 0-15 16,51-47-4-16,-44 47-5 0,1 4-7 16,-3 2-5-16,-1 1-3 0,0 4-3 15,-1 0-4-15,-1 3-2 0,2 1 0 16,2 0-3-16,-2 1 1 0,2 1-1 16,2-3 0-16,2-1 0 15,1 0 0-15,0-2 0 0,0-6-1 0,-1-1-1 16,-1-4 0-16,0 0 2 0,-3-5 0 15,1-2 0-15,-3-6 0 0,1 0 0 16,-1-1 1-16,-2-4-1 0,-1 0 0 16,2-1 1-16,-2-1 0 0,-1 3 2 15,2 1 4-15,0 4 7 0,0 3-2 16,0 4-1-16,0 3-1 0,-1 2-4 16,0 0-3-16,3 7-3 0,1 3 2 0,1 7-1 15,1 0 1-15,-2 4 2 0,0-1 1 16,-5 1-1-16,0 1 1 0,0-1-2 15,-3 3 1-15,-4-2-2 0,-3 3 0 16,-1-4-1-16,-1-1 0 16,-1 0-1-16,3-4 1 0,-1-5-1 15,1 0 0-15,3-4-4 0,2-2-24 0,-1-3-16 16,3-2-31-16,1-7-31 0,2-13-36 16,7 2-121-16</inkml:trace>
  <inkml:trace contextRef="#ctx0" brushRef="#br1" timeOffset="457028.974">9992 17217 211 0,'0'0'208'0,"0"0"-169"0,7-59 3 16,-4 52 20-16,3 4-2 16,2 6-22-16,1 11-16 0,4 9-2 0,1 8 7 15,0 5-1-15,0 6 9 16,0 4-12-16,-6 3-5 0,1 1 1 0,-5 1-5 15,2 1-2-15,-4 2-4 16,-2 2-1-16,0 0-1 0,-7-1-2 16,2-2-3-16,-7-6 1 0,2-7-2 0,-2-6 0 15,-2-8 0-15,0-4 1 0,2-8-1 16,1-6 0-16,1-6 0 0,6-3-12 16,1-9-23-16,3-8-27 0,4-10-39 0,9-18-66 15,6-2-213-15</inkml:trace>
  <inkml:trace contextRef="#ctx0" brushRef="#br1" timeOffset="457306.8909">10901 17448 330 0,'0'0'226'0,"0"0"-193"0,0 0 10 16,0 0 19-16,0 0 0 16,0 0-4-16,0 0-33 0,0 0 0 15,21 22-3-15,-2-19-7 0,2-1-5 16,4 2-5-16,-5-2-4 0,-1 2-1 0,2-1 0 16,-3 1 0-16,0 2-3 0,-4 1-30 15,-1 0-19-15,-1 0-33 16,-7-1-11-16,-1 2-47 0,-3-3-95 15</inkml:trace>
  <inkml:trace contextRef="#ctx0" brushRef="#br1" timeOffset="457461.4367">10888 17656 425 0,'0'0'65'16,"0"0"-11"-16,0 0 8 0,0 0-22 15,0 0-6-15,0 0 9 0,0 0-3 16,49 24-7-16,-30-24-12 0,-2 0-11 0,-2-1-8 15,-4-1-2-15,2 1 1 16,0-5-1-16,1 2-5 0,3-3-50 16,1-11-42-16,0 0-127 0</inkml:trace>
  <inkml:trace contextRef="#ctx0" brushRef="#br1" timeOffset="458122.1189">12115 17305 265 0,'0'0'95'16,"0"0"-19"-16,-16-55-23 0,12 42 9 15,-1 6 8-15,0 4-17 0,4 3-13 16,0 0-3-16,0 0-11 0,-1 4-11 16,0 8-8-16,-1 6 7 0,2 8 6 15,1 6-3-15,0 1 1 0,0 2-1 16,0-3-3-16,-1-3-4 0,-1-1-4 15,-1-5-4-15,1 0-1 0,-1-7 0 16,-1 0-1-16,3-6-1 0,-1-2-23 16,2-3-39-16,0-3-40 0,0-2-26 15,0 0-84-15,0-5-79 0</inkml:trace>
  <inkml:trace contextRef="#ctx0" brushRef="#br1" timeOffset="458379.6696">11773 17581 189 0,'0'0'175'0,"0"0"-108"0,0 0 5 16,0 0 12-16,0 0-34 0,0 0-10 15,0 0-11-15,0 0-3 0,0 0 1 16,-33 30 7-16,49-24-7 0,9-3 0 16,8-1-1-16,5-2-2 0,11-2-5 15,2-3-2-15,9-2-1 0,-2-2-3 0,2-2-4 16,-3 0-2-16,0 0-2 15,-7 0-1-15,-6 2 1 0,-5 0-2 16,-10 1-3-16,-7 2 0 0,-13 3-1 16,-7 1-2-16,-3 1-1 0,-7 1-32 15,-7 0-17-15,-2 3-22 0,-4 6-24 16,-4 0-25-16,-5 2-80 0,3-1-93 0</inkml:trace>
  <inkml:trace contextRef="#ctx0" brushRef="#br1" timeOffset="458957.2514">11915 17741 292 0,'0'0'164'0,"0"0"-104"15,0 0 12-15,0 0-5 0,0 0-8 16,0 0-20-16,0 0 0 0,0 0-16 16,13-10-5-16,-11 27-4 0,1 4-5 15,-1 4-2-15,-1 0 0 0,2 1-2 16,0-2-4-16,5-1-1 0,-2-6 8 15,6-4-3-15,4-5-2 16,2-5 0-16,3-3-2 0,4-7 1 0,-1-7-1 0,2-2 1 16,-6-4-1-16,1 0 0 0,-3 0 0 15,-4 1-1-15,-2 1 1 16,-5 1 2-16,0 2 13 0,-5 4 1 0,-1 2-4 16,-1 4-3-16,0 1-2 0,0 4-1 15,0 0-3-15,-1 9-2 0,-5 4 0 16,-1 3-2-16,0 7-1 0,-1 4 1 15,3 3 0-15,1 6-2 0,-2 5 0 16,2 2 2-16,-1 7 0 0,2 0 1 16,0 0 2-16,1-3 1 0,1-1-2 15,-2-4 1-15,2-6-2 0,-2-7 0 16,-3-3 0-16,-1 1-1 0,0 0 1 16,-4 4 0-16,-2-2-1 0,3-7 1 15,-1-4 0-15,-1-2-1 0,6-7 0 16,-5 2 0-16,-1 3 0 0,-1-1 1 15,-2 0-1-15,-3-3 0 0,1-1 0 16,2-5 0-16,-2-3 0 0,1-1 0 0,-3-2 0 16,0-8 0-16,0-7 0 0,2-5 1 15,8-5 7-15,3-1-3 0,6 2 1 16,2 1-6-16,6 2 0 0,6-3 0 16,5 2 0-16,2-1 0 0,8 4 0 15,-4 3 0-15,1 1 0 0,5-1 0 16,0-1 0-16,0-2 0 0,1-2 0 15,-2-1 0-15,1-3 0 0,-1-1-19 16,1-6-67-16,0-14-85 0,-9-1-318 16</inkml:trace>
  <inkml:trace contextRef="#ctx0" brushRef="#br1" timeOffset="477116.0081">18205 15755 252 0,'0'0'86'0,"0"0"-68"0,-5-50-14 16,-3 33 14-16,0-1 34 0,-1-2-9 15,-1-2-21-15,-5 2-7 0,-1-4-6 16,-4 3 2-16,-5-2-2 0,-5 1 4 15,-1-2-4-15,-9 2-1 0,-2-3-4 16,-8 4 2-16,-4-3 0 0,-4 2 0 16,-7-1-3-16,-4 0 0 0,-5 4 0 15,-5-1-3-15,-4 2 0 0,-5 0 1 16,-2 3 1-16,-8 2-1 0,0 0 1 16,-3 2 1-16,-5 3 1 0,-1 2 0 15,-3 1-1-15,-2 3 2 0,0 2-3 16,-2 0 5-16,0 2-4 0,1 3 2 0,1 1-1 15,1 2-2-15,-3 1 0 0,1 3-1 16,-1 1-1-16,-1 1 0 16,1 6 3-16,6-2 3 0,3 5 2 0,3-1-2 15,5 3 1-15,4 2-1 0,6 1-6 16,6 2 3-16,3 2 0 0,6 1 2 16,6 3 0-16,3-1-3 0,5 0 3 15,3 2-1-15,3 2 1 0,6-1-3 16,1 2 3-16,2 2-2 0,4 0-1 15,5 1-2-15,2 2 2 0,5-2 1 16,6-1 1-16,2-2-4 0,5 2 4 16,7 1 0-16,1-1 1 0,6 2-4 0,6-2 4 15,5-3-1-15,5 1 0 16,9-2-3-16,2-2 3 0,6 0 0 16,9-2 0-16,1-4-1 0,9 1 4 15,4-4-1-15,9 1-3 0,5-6 0 16,-3-3 3-16,6 0-5 0,7-2-1 15,16 3 0-15,18-2 2 0,7 0 2 0,3-3-2 16,-6-3-1-16,1 1 3 0,5-4 2 16,5 0-6-16,2-3-3 0,3-1 3 15,3 0 2-15,2-4-2 0,3 0 3 16,4-1 1-16,0 0-4 0,1-4-5 16,0-4 5-16,1-1 3 0,-2-2 2 0,1-3-2 15,-1-2-2 1,1-2 1-16,-8-2-1 0,-1 2 2 0,-5-2 2 15,20-11 1-15,-4-3 0 16,-12-1-6-16,-9-6 0 0,-35 6 4 0,-8-5-3 16,-12-3 3-16,-7 0 3 15,-7-4 1-15,-12-3-4 0,-8-4-1 16,-8-5 0-16,-11 1 3 0,-8-3-4 0,-12 3 3 16,-7 1-1-16,-12-2 0 15,-14 1-3-15,-15 0 4 0,-9-1 0 16,-18 4-3-16,-12 1-1 0,-13 1 2 15,-15 6-3-15,-12-2-8 0,-14 5 5 0,-16 2 3 16,-13 4 1-16,-13 5 1 0,-16 4-2 16,-14 5-16-16,-15 6-29 0,-11 4-24 15,-16 3-52-15,-12 3-150 16</inkml:trace>
  <inkml:trace contextRef="#ctx0" brushRef="#br1" timeOffset="481863.1729">14852 11622 488 0,'0'0'68'0,"0"0"-30"0,0 0 2 15,0 0 6-15,0 0-13 0,0 0-2 16,0 0-4-16,0 0-6 0,0 0-4 16,32 27-3-16,-7-27 7 0,4-2-1 0,3-3-4 15,0 0-2-15,1-2 0 16,-2 5-3-16,-4 0-5 0,-3 1 0 0,-6 1-5 15,-5-2-1-15,-3 2-1 0,-6 0 1 16,-2 0-1-16,-2 0 0 0,0 0-19 16,-1 3-25-16,-4 3-23 0,-3-2-31 15,-1 4-17-15,-5-1-54 0,4 1-40 16</inkml:trace>
  <inkml:trace contextRef="#ctx0" brushRef="#br1" timeOffset="482021.6513">14858 11818 179 0,'0'0'144'0,"0"0"-63"15,0 0-9-15,-34 54-3 0,34-48-17 16,7-1-15-16,5-3-1 0,4-2-4 16,6 0 1-16,6-6 4 0,3-2-1 15,3-2-11-15,1-2-11 0,1 0-9 0,2-1-4 16,4-1-1-16,5 0 0 16,4-2-27-16,3 1-60 0,7-1-44 15,-8 2-126-15</inkml:trace>
  <inkml:trace contextRef="#ctx0" brushRef="#br1" timeOffset="482481.7724">16064 11257 132 0,'0'0'69'16,"0"0"-5"-16,0 0-5 0,0 0 9 15,0 0-10-15,-62-11-17 0,44 18-9 16,1 2 10-16,1 4 28 0,0 6-51 16,2 7-13-16,3 5 3 0,0 10 1 15,2 6 2-15,1 8-1 0,-2 11 2 16,4 6 5-16,1 10 3 0,1 5-1 15,1 6 0-15,2 4-11 0,1 2-2 16,0 0-3-16,3-4-1 16,2-4-3-16,0-4-2 0,0-3 2 15,4-6 1-15,-4-5 0 0,-2-5 1 0,1-5 2 16,-3-5 5-16,-1-7 2 0,-1-4 1 16,-6-8 3-16,-5-4-5 15,-2-6-6-15,-3-9-4 0,-3-5 1 0,-3-9-1 16,-5-6 0-16,0-5 1 0,-1-11 0 15,-2-5-1-15,2-9 0 0,0-9 1 0,2-11-1 16,6-9-6-16,3-9-21 16,9-5-26-16,8 2-39 0,6 2-33 0,10 10-107 15</inkml:trace>
  <inkml:trace contextRef="#ctx0" brushRef="#br1" timeOffset="483008.0986">16174 11642 506 0,'0'0'32'15,"17"-74"12"-15,-9 55-1 0,-1 9 8 0,0 6-11 16,2 4-3-16,1 5-7 0,2 9-14 15,0 6-2-15,-1 9 4 16,0 0 3-16,-2 4-5 0,-2 0-4 16,-3-2-6-16,0 0-1 0,2-9-1 0,1-2-3 15,1-7 1-15,3-6-2 0,3-6 1 16,2-4-1-16,7-10 1 0,1-8 0 16,-1-4 0-16,-2-1-1 0,0-2 0 15,-9 0 0-15,-3-4 1 0,-4-1 0 0,-3-2 0 16,-2 7-1-16,2 13 2 15,1 11 3-15,-1 4-5 0,0 5 1 16,-2 1-1-16,0 6 0 0,0 5 0 16,0 10 0-16,-2 3 0 0,2 6 1 15,0 3-1-15,1 1 2 0,1 3-1 16,0-2 0-16,0 2-1 0,-2 1 0 0,-3 2 1 16,-2-2 0-16,-7-2-1 15,2-4 1-15,-1-11-1 0,-2-4 1 0,1-9-1 16,0-5 0-16,0-6 0 0,-1-3 2 15,0-4-2-15,1-9 1 16,-2-1 0-16,0-2 0 0,1-5 0 0,0 1-1 16,4-2 0-16,-1 3 0 0,5 2-1 15,1 6-8-15,4 5-31 0,5 6-36 16,6 0-57-16,8 0-102 0</inkml:trace>
  <inkml:trace contextRef="#ctx0" brushRef="#br1" timeOffset="483247.6281">16951 12237 434 0,'0'0'107'0,"0"0"-49"0,0 0 13 16,0 0-15-16,0 0-3 0,17-57-12 16,-9 49-25-16,5 0-14 0,-4-1-2 15,4-2 0-15,4 0-38 0,0-6-45 0,3-1-71 16,-3 0-219-16</inkml:trace>
  <inkml:trace contextRef="#ctx0" brushRef="#br1" timeOffset="483501.0129">17527 11512 355 0,'0'0'131'0,"11"-75"-91"15,-8 57 28-15,-3 7-5 0,0 0-7 16,0 6-3-16,-3 1-13 0,3 4-12 15,0 3-7-15,-1 7-9 0,-1 11-9 16,-3 6 2-16,2 8 0 0,0 3 1 16,2 1-1-16,1-1-3 0,0-1-2 0,6-1 0 15,2-1 0-15,0-6-23 16,1 2-41-16,-4-4-47 0,1-4-62 0,-3-4-121 16</inkml:trace>
  <inkml:trace contextRef="#ctx0" brushRef="#br1" timeOffset="483705.2405">17341 11939 396 0,'0'0'37'0,"0"0"33"16,0 0 13-16,0 0-31 0,0 0-4 15,0 0-4-15,0 0-10 0,0 0-13 16,0 0 9-16,50-24-4 0,-6 17-4 16,2 0-2-16,3-1-3 0,4 1-6 15,-1-3-5-15,0 5-2 0,-2-1-1 16,0 3-2-16,-2-1-1 0,-10 2-1 15,-4 2-3-15,-7 0-7 0,-10 6-27 16,-12 3-28-16,-5 2-48 0,-7 0-82 16,-7 0-192-16</inkml:trace>
  <inkml:trace contextRef="#ctx0" brushRef="#br1" timeOffset="484172.3698">17438 12048 220 0,'0'0'199'0,"0"0"-145"16,0 0 19-16,0 0-4 16,0 0-36-16,0 0 8 0,-9 64-4 0,9-40-8 15,0-2-11-15,0 2 1 0,0-3-1 16,6 0-3-16,-1-2-9 0,6-2-4 16,-2-3 0-16,2-3-1 0,1-3-1 15,0-7 0-15,3-1-2 0,1-4-7 16,1-7-3-16,2-3 6 0,1-2 6 15,-6 0 0-15,-1-1 0 0,-4 0 0 16,-4 1 2-16,0-3-1 0,0-1 7 16,-2 3 3-16,-2 1 0 0,0 4-3 15,-1 6 2-15,0 5 1 0,0 1-2 0,0 6 0 16,0 6-7-16,1 8 0 0,2 7-2 16,1 5 0-16,-1 3 0 0,-1 5 0 15,-1 0 0-15,-1 6 0 0,0 1 1 16,0-1-1-16,-1 2 0 0,-7-2 0 15,1-1 0-15,-6-3 1 0,0-4-1 16,-4-6 1-16,-2-4 0 0,-4-3 1 16,-5-7 9-16,-1-4-5 0,-3-5-3 15,0-5-1-15,0-4-2 0,4-1 1 0,-2-8-1 16,2 0 1-16,5-4-1 16,3 1-1-16,4-4 1 0,4 1-6 15,11 3-17-15,1-4-21 0,11 0-35 16,8-4-31-16,3-6-85 0,6 2-218 15</inkml:trace>
  <inkml:trace contextRef="#ctx0" brushRef="#br1" timeOffset="485340.0684">18428 11732 226 0,'0'0'246'16,"0"0"-235"-16,0 0 21 0,-39-57 25 15,17 52-23-15,3 4-7 0,-8 1-5 16,5 10-8-16,-3 5-6 0,3 6 3 16,3 3 6-16,0 2-1 0,5 3-5 15,4 2-2-15,4 0-4 0,5 0-2 16,1-4-2-16,4-1 0 0,5-4-1 16,-1-2 1-16,8-6-1 0,0-5 0 15,6-4 1-15,1-5-1 0,-3-3 0 16,6-7 1-16,-3-7-1 0,-1-4 0 15,-4-3-2-15,-2-3-5 0,-1-2 2 16,-3-3 2-16,-1 0-1 0,-4-1 1 0,0-3-1 16,-3-1 4-16,-2-5 0 0,-2-2 0 15,0-3-2-15,-3 3 2 0,-2-1 2 16,2 7-2-16,0 7 0 16,1 7 0-16,2 8 0 0,-1 8 0 0,0 4 1 15,1 4 1-15,0 3 5 0,0 7-3 16,0 5-3-16,0 9 0 0,0 4 1 15,0 6 4-15,2 4 3 0,1 2-1 16,0 2 2-16,-1 2-2 0,1 0 1 16,-1 0-4-16,2-2-1 0,0-2-2 15,6-5 1-15,-2-5-3 0,5-6 1 16,2-6-1-16,1-7 0 0,0-10-1 16,1-1 0-16,0-12-4 0,3-4-1 15,1-6-5-15,-1-4 5 0,-1-2 1 0,-4-2 3 16,-1-1 2-16,-5-2-1 0,0-1 1 15,-3 0 0-15,-3 5 2 0,0 9 6 16,-2 6 3-16,1 7-3 0,-2 4 1 16,0 6-2-16,0 5-2 0,-4 8-1 15,0 3-1-15,3 1-1 0,1 2 1 16,0-1-1-16,5-1-2 0,4-1 2 16,-1-3-2-16,6-3 0 0,2-4 0 15,2-3 0-15,1-6 1 0,2-1-1 16,1-8 1-16,-2-5-1 0,-1 1 1 15,-1-3-1-15,-5 1 0 16,1 1 1-16,-6-4-1 0,-2 1 1 0,-3-3-1 16,0-1 2-16,1 0 0 0,-1 0 8 0,0 6 5 15,-1 4-3-15,-1 3-4 0,0 6-2 16,-1 2 0-16,0 4-3 16,0 9-2-16,0 3 1 0,-1 7-1 0,-2 3-1 15,-2 1 1-15,1 4-1 16,0 1 0-16,4 3 1 0,0 2-1 0,0 1 0 15,0 3 2-15,1 1-1 0,2 2 1 16,0 1 0-16,1-1 1 0,-2 2-1 16,-1-1-2-16,-1-1 0 0,0 1-2 15,0-6 1-15,0-2 0 0,0-3 1 16,0-3 1-16,0-2-1 0,0 1-1 16,-1-3 1-16,-7 0 1 0,3-4-1 15,-3-5 0-15,-1-2 0 0,-3-3 1 16,1-4-1-16,0-2-1 0,-3-5 0 15,5-1 0-15,-3-1 0 0,-1-3 1 16,0-3-1-16,0-2 1 0,0-3-1 16,-3-2 1-16,-1-3 1 0,0-2-1 15,-3-2 0-15,2-1 0 0,0-1 0 16,3 0 2-16,2-1-2 0,1 1 0 0,3-3 0 16,5 3 0-16,3-1 0 0,1-2 0 15,9-2 0-15,4 1 0 0,9-3 0 16,5 1-1-16,11 0 1 0,4-4-1 15,13 4 0-15,3-5 0 0,7-1 0 16,2-1-1-16,1-1-3 0,-2-3-52 16,-4-5-74-16,-11 2-157 0</inkml:trace>
  <inkml:trace contextRef="#ctx0" brushRef="#br1" timeOffset="486691.7304">16043 13218 267 0,'0'0'213'0,"0"0"-177"16,7-61 23-16,-7 52 4 0,0 3-7 16,0 3-13-16,0 3 0 0,-1 0-12 15,-2 9-10-15,-3 5-14 0,1 10 1 16,1 2 3-16,1 7 1 0,3-1-5 16,0 3-5-16,0 1-1 0,-2 3 0 15,1 1-1-15,0-3 1 0,0-3 1 16,0-3-1-16,-2-6-1 0,1-6 0 0,-2-8-11 15,0-8-57-15,-2-7-74 16,0-11-235-16</inkml:trace>
  <inkml:trace contextRef="#ctx0" brushRef="#br1" timeOffset="487359.7894">16279 10540 218 0,'0'0'265'0,"0"0"-256"0,0 0 13 15,0 0 20-15,0 0 8 0,-6 53-8 16,14-34-11-16,1-2-12 0,4-5-5 15,3-2-3-15,1-4-2 0,4-3 0 16,3-3-1-16,2-5-1 0,0-2-3 16,1-4-1-16,-2 0-1 0,-1-3 0 15,-6-2-1-15,-3-1 1 0,-6 0 0 16,1-1 1-16,-8-1 0 0,-2-1 0 16,0-3 1-16,-4-1 0 0,-8 2-1 15,0-2-1-15,-4 2 0 0,-1 5 0 16,-4 4-1-16,0 4 0 0,-2 5-1 0,-1 4 2 15,-1 3-1-15,0 8 1 0,5 6 0 16,0 4-1-16,7 8 0 0,1 8 1 16,8 3-2-16,3 2 1 0,1 5 2 15,5-2 1-15,9 1 0 0,2-5 3 16,7-4 0-16,6-4 1 0,5-11-2 16,3-5 1-16,7-9 2 0,0-5 5 15,5-3-2-15,3-8-3 16,0-7-2-16,0-3 0 0,-4-2-3 0,-7 0 0 15,-7 2 0-15,-6-1-1 0,-10 2-1 16,-4 2-2-16,-7-2 0 0,-7 1-1 16,0 1 1-16,-8-1-23 0,-5-1-57 0,-4-1-76 15,-1-3-223-15</inkml:trace>
  <inkml:trace contextRef="#ctx0" brushRef="#br1" timeOffset="487939.1566">16745 13661 382 0,'0'0'198'0,"0"0"-172"16,0 0 4-16,0 0 17 0,0 0-18 15,0 0-3-15,0 0 3 16,70 0-11-16,-48-2-8 0,-1 2-4 0,0 0 0 16,2 0-3-16,0 0 0 15,-5 0-3-15,-1 2-1 0,-4 2 1 0,-5 4-7 16,-1 3-53-16,-7 2-21 0,-4-1-69 15,-4 0-109-15</inkml:trace>
  <inkml:trace contextRef="#ctx0" brushRef="#br1" timeOffset="488088.1523">16684 13907 337 0,'0'0'129'0,"0"0"-85"0,0 0-2 15,0 0 3-15,0 0-5 0,58 6-4 16,-33-16-5-16,5 1-8 0,5-3-8 15,-2-1 2-15,3 1-11 0,0-1-6 16,2-4-9-16,9 1-97 16,-6-2-164-16</inkml:trace>
  <inkml:trace contextRef="#ctx0" brushRef="#br1" timeOffset="488677.0778">17615 13583 286 0,'0'0'117'16,"0"0"-74"-16,0 0-6 0,0 0 18 15,-5 62 1-15,10-51-17 0,1-2-12 16,6-1-10-16,-2-2-5 0,3-2-4 0,3-3-1 15,-1-1 3-15,3-4 0 0,-1-3 0 16,2-3-1-16,-2-3-3 0,-3-3-1 16,1 1-3-16,-5 1-2 15,-4-4 0-15,-3 5 0 0,-2-2 0 0,-1 0 1 16,-3 3 1-16,-3-5-2 0,-5 0 1 16,-6-1 0-16,-3 0 1 0,-4 0-2 15,0 1 0-15,-4 4 1 0,4 2-1 16,0 8 0-16,4 3 0 0,3 8-1 15,3 6 1-15,-2 5 3 0,6 6 2 16,-1 5 2-16,3 6 1 0,5 2 1 16,3 3-2-16,1 0 2 0,5 0 2 15,1-4 1-15,5 2 6 0,0-5 0 16,7-4-3-16,2-3-5 0,1-4-4 16,9-5-4-16,3-6 0 0,7-7-2 15,1-5-1-15,5-9-25 0,4-5-47 16,1-6-46-16,0-3-94 0,-8 1-169 15</inkml:trace>
  <inkml:trace contextRef="#ctx0" brushRef="#br1" timeOffset="488827.4709">18122 13597 356 0,'0'0'89'0,"0"0"-51"0,0 0 9 15,0 0 2-15,0 0-16 16,61-15-1-16,-28 8-13 0,1-2-12 15,-1 0-5-15,-4 2-1 0,-6-1-1 16,1 3-29-16,-5-3-95 0,-5 2-116 16</inkml:trace>
  <inkml:trace contextRef="#ctx0" brushRef="#br1" timeOffset="489018.7995">18488 13397 278 0,'0'0'202'0,"0"0"-169"16,0 0 26-16,0 0 5 0,0 0-12 15,0 0-22-15,0 0-4 0,0 0-2 16,-5 79-2-16,-9-39 2 0,-2 2 5 16,1 1 2-16,4-4-7 0,3 3-10 15,6-2-9-15,2-2-5 0,0-3 0 16,0-8-69-16,0-6-59 0,-2-7-327 16</inkml:trace>
  <inkml:trace contextRef="#ctx0" brushRef="#br1" timeOffset="511969.597">3008 8029 376 0,'0'0'139'0,"0"0"-139"0,0 0-4 0,0 0-1 15,41 63 5-15,-21-25 0 0,1 13 0 16,1 10 0-16,2 8 3 0,1 1 2 16,7-5-2-16,6-12 2 0,5-17-3 15,7-22 4-15,6-18 0 0,8-27 6 16,12-23 11-16,11-23 2 0,13-18-4 16,9-14-9-16,4-8 0 0,-2 1 1 15,-5 0 6-15,-5 5 3 0,-3-2 1 16,-3 0-6-16,1 3-6 0,-1 2-1 15,-2 10-7-15,-8 11 1 0,-11 14-2 16,-15 19 0-16,-13 14-2 0,-20 19 0 16,-18 10-41-16,-17 11-38 0,-26 11-29 0,-12 1-121 15</inkml:trace>
  <inkml:trace contextRef="#ctx0" brushRef="#br1" timeOffset="512350.4649">3613 7674 556 0,'0'0'8'15,"0"0"-4"-15,0 0-3 0,0 0-1 16,0 0-4-16,34 69 4 0,-8-32 2 16,4 15 0-16,0 13 1 0,1 9 0 15,3 6-3-15,0 1 1 0,3-6 0 16,0-10-1-16,2-15 1 0,1-19-1 0,5-20 1 15,4-15 2-15,8-25 12 0,14-20 31 16,14-24 0-16,16-19-9 16,14-14-4-16,8-6-14 0,5 5 6 15,-7 1-9-15,-5 6-1 0,0 0-2 16,-1-7-4-16,-1-5-2 0,3-7-7 16,-2 0 3-16,-3 3-3 0,-10 10 2 15,-4 12 1-15,-8 8 1 0,-4 12 0 16,-11 9-3-16,-6 11-1 0,-8 13-3 0,-13 15 1 15,-20 9-6-15,-17 17-8 0,-11 9-6 16,-11 18-36-16,-27 26-1 0,-19 21-14 16,-29 12-53-16,-25-9-166 0</inkml:trace>
  <inkml:trace contextRef="#ctx0" brushRef="#br1" timeOffset="517259.4547">5135 11080 184 0,'0'0'68'0,"-29"3"-65"16,18-3 1-16,4 0 2 0,-3 0 2 15,1 3 1-15,-5 2-3 0,0 0-5 16,-4 1 2-16,1 2-2 0,-2 3 5 16,-3 1 3-16,3-1 7 0,-1 1 0 15,2 1-3-15,2 2-2 0,-1-1-3 0,1 2-2 16,-2 3-3-16,0 1 0 0,-5 3 2 16,-2 1 0-16,-1 4-1 0,0-2 4 15,-3 3 0-15,4-1 2 16,1 0 3-16,4-2-4 0,1-1 0 15,3 3-4-15,0-3-2 0,1 1 1 0,1 2-2 16,0-2-1-16,1 4 0 16,0-4 0-16,0 2 2 0,-1-2-1 0,3 0 3 15,4-2 1-15,1 0 1 0,1-2-1 16,3 1 0-16,0-2-1 0,1 3-2 16,0-3-1-16,0 2 0 0,1 0 3 15,-2-3 0-15,1 1-2 0,1-1 3 16,0 1-1-16,0 0-1 0,0 0 2 15,0 2 2-15,0-1-2 0,0-1-2 0,1 0-2 16,1-3 1-16,3 1-3 0,1-2 1 16,1-2 0-16,1 1-1 0,0-3 1 15,3 0 0-15,-1-2-1 16,2 0 2-16,1 2-2 0,-2-4 1 16,2 2-1-16,0 1 0 0,0 0 2 15,-1 0-2-15,-1-3 0 0,4 2 0 0,-3-1 0 16,0 0 1-16,2 0-1 15,-1-4 0-15,4 2 0 0,-2-2 0 16,2-2 1-16,1 2 0 0,-1-4-1 0,3-1 3 16,-3 0 0-16,4-1-3 0,-3 0 0 15,-2 0 1-15,2 0 0 0,-1 0-1 16,1 0 1-16,-2 0 0 0,3-1 1 16,1-2 1-16,1 0 2 0,2 0-3 15,-1-2 1-15,3 1-1 0,-2-1 0 0,2 0-1 16,-2 2 0-16,-1 0-1 15,-1 0 0-15,0 0 0 16,-4-3-2-16,3 1 2 0,0-3 0 0,-1-2 1 16,3-1-1-16,-2-2 1 0,1 1-1 15,1 1 1-15,0-1-1 0,-1-1 1 16,3-3-1-16,-2 2 0 0,0-2 1 16,0 0-1-16,-2-1 0 0,-2 2 0 0,-2-1 1 15,-1-1-1-15,0 2 1 0,0-1-1 16,-3-1 3-16,3 3 1 0,-2-2 2 15,2 0-2-15,1-2-1 16,-3 0-1-16,2 0 1 0,-5-3-2 0,3 3 1 16,-2-1-1-16,-2-3 0 0,4 2 0 15,-7-3 0-15,3 1 1 0,-5 1 0 16,1 1-2-16,2 1 3 0,-5-3-1 16,1 3 1-16,0-1-2 0,-2 0 0 15,2 1 1-15,-1-1-1 0,-2 2 1 16,0-1-1-16,0-1 1 0,0 1-1 0,-4 1 1 15,1-1 0-15,1 0-1 0,-1 0 2 16,3 1-2-16,-2 0 1 0,1 0-1 16,-1-2 1-16,-2 5 0 15,1 0 0-15,-2 1-1 0,3 1 1 16,-6 1 1-16,3 1-1 0,3-4 1 16,-7 2-1-16,4 0-1 0,0-1 0 0,-2-1 0 15,1 0 0-15,-1 3 0 0,-1-2 0 16,2 0 0-16,-2 3 0 0,1-2 0 15,-2-1 0-15,3 3 1 0,-5-1-1 16,4 1 2-16,-2-2-2 0,2 2 0 16,-1 1 0-16,1 0-1 0,1-2 1 15,-2 1 0-15,2 1-1 0,-2 0 1 0,3-2-1 16,-1 2 2-16,-3-1-2 16,4 1 1-16,-5 2 1 0,4-3 2 15,-1 3 0-15,0-1-2 0,-2 1 0 16,3 1 0-16,0 1-1 0,-2-2 0 0,4 1 0 15,-5-1 0-15,2 2-1 0,2-3 2 16,-3 3-2-16,2-1 2 0,-3-1-2 16,3 3 0-16,-3-3 1 0,1 4 0 15,0-1 0-15,0 0 0 0,0 0-1 16,-1 0 1-16,1-1 0 0,1 2 0 0,1-1-1 16,-2 0 1-16,3 1 1 15,-2 0 0-15,1 1-1 0,2 0 0 16,-3 0 0-16,0 2 0 0,3-1 1 15,-3-1-1-15,1 0 0 0,2 1 0 16,-3 0-1-16,2 0 2 0,2-1-2 16,-2 2 1-16,1 1 1 0,0 0-2 15,2 0 1-15,-3-2 0 0,0 2 1 0,2 0 1 16,1 0-3-16,1 0 1 0,-2-1 0 16,1 1 0-16,0 0 0 0,0 0 0 15,1 0 0-15,-1 0 0 0,2 0 0 16,-2 0 0-16,1 0 0 15,0 0 0-15,-4 0 1 0,0 3-1 0,1-2-1 16,1 2 1-16,-2 1-1 0,0-1 0 16,1 1 1-16,0-1-1 0,-2 0 0 15,1-1 0-15,1 0 1 0,-3 1-1 16,-1-2 1-16,3 0-1 0,-3 3 1 16,2-2 0-16,-2 1 0 0,-1-1 1 15,0 1 1-15,1 0-1 0,-4 0 0 16,4 1-1-16,-4-1 1 0,-2 2-2 0,2 1 0 15,-5-3 0-15,1 5 0 16,-2 1 0-16,-1 1 0 0,-1 2 0 16,-3 1 0-16,4 0 0 0,0 1 0 15,4-1-2-15,2 0 2 0,5 0 0 16,6 0-2-16,2-4-45 0,1-9-40 16,-1-28-59-16,-12-21-290 0</inkml:trace>
  <inkml:trace contextRef="#ctx0" brushRef="#br1" timeOffset="519311.9499">16297 2417 241 0,'0'0'207'0,"0"0"-200"0,0 0 0 16,0 0 10-16,0 0 14 0,0 0-5 16,0 0-5-16,0 0 0 0,0 0-1 15,-17 59-3-15,26-47-1 0,3-2-2 16,6 2 1-16,3-3-1 0,3-2-2 15,8-2-2-15,0-4-3 0,4-1 5 16,3 0-6-16,1-6 4 0,0-4-1 16,2-4-6-16,-3-3 1 0,-2-2-1 0,-5-2 0 15,-5 1-2-15,-9-4 2 16,-6 5-1-16,-8-3 0 0,-4-1 1 0,-2 0 2 16,-8-2 1-16,-5 1 0 15,-4 0-3-15,-4 2-1 0,-8 2 2 16,-2 4-2-16,-3 5-2 0,-6 2 0 15,1 6 0-15,-2 3-2 0,0 6 1 0,4 5 1 16,2 4-2-16,6 3 2 16,8 7 0-16,3 5 0 0,8 6-2 15,3 7 1-15,7 7 1 0,4 2 6 16,11 3 0-16,8-3 4 0,5-5 0 0,7-4-6 16,5-5-1-16,9-6-1 15,3-6-1-15,2-10 0 0,2-8 0 0,2-8-1 16,-3-5-1-16,3-11-12 0,2-10-17 0,-2-8-39 15,1-8-56-15,-9 1-100 16</inkml:trace>
  <inkml:trace contextRef="#ctx0" brushRef="#br1" timeOffset="519560.395">17069 1630 309 0,'0'0'79'0,"0"0"-4"0,0 0-38 16,0 0 10-16,0 0 15 0,74 69-24 16,-35-38-6-16,3 4-10 0,7 2-6 15,-2 0-4-15,1 2-1 0,-4-2-2 16,0 1-2-16,-1-2-3 0,-6-4-2 16,-5-2 0-16,-5-5-2 0,-5-7 0 15,-10-7-10-15,-3-6-25 0,-7-5-11 16,-2-5-28-16,-1-10-43 0,-2-5-99 0</inkml:trace>
  <inkml:trace contextRef="#ctx0" brushRef="#br1" timeOffset="519775.5569">17537 1435 372 0,'0'0'8'0,"0"0"22"15,0 0 32-15,0 0-19 0,0 0-23 16,-59 46 4-16,29 1 21 0,-10 10-9 15,-8 9-10-15,-7 0-18 0,-10 0-1 16,-5 0-2-16,-5-3-2 0,4 2-2 16,3-3 2-16,6-5-2 0,14-11 2 15,14-11-1-15,13-10 0 0,9-10-2 16,9-5 0-16,3-6-1 0,0-3 0 16,9-1-31-16,3-7-67 0,1-6-95 15</inkml:trace>
  <inkml:trace contextRef="#ctx0" brushRef="#br1" timeOffset="520422.3631">8724 2169 439 0,'0'0'111'0,"0"0"-106"16,-9-59 1-16,8 56 22 0,1 0 23 15,0 2-17-15,2 1 14 0,7 3-44 16,6 9-4-16,11 6 0 0,9 8 0 15,7 10 1-15,8 4 5 0,3 10 2 16,1 1-1-16,-1 5-2 0,0-3 2 16,-8 0 3-16,0-5-2 0,-7-8-1 15,-6-4 0-15,-1-6-2 0,-8-9-2 16,-4-2 1-16,-4-9-1 0,-6-3-1 16,-4-5-2-16,-5-2 0 0,0-1-14 0,-3-7-16 15,-3-8-18-15,-2-3-32 16,-4-7-51-16,-1 1-73 0</inkml:trace>
  <inkml:trace contextRef="#ctx0" brushRef="#br1" timeOffset="520648.2975">9236 2013 357 0,'0'0'27'0,"-13"-56"-15"16,5 51 25-16,-3 3 17 0,-3 2-9 15,-2 2-6-15,-2 9-10 0,-3 8-13 16,-4 7-10-16,-2 11-1 0,-2 8-1 15,0 7 5-15,-3 6-1 0,1 8 10 16,0 1-5-16,0 4-2 0,0 2-1 16,-1-7-6-16,3-3 0 0,2-9-3 15,3-12 1-15,5-8-2 0,5-11 1 16,5-9-1-16,6-12-16 0,4-4-44 16,10-16-48-16,3-9-97 15</inkml:trace>
  <inkml:trace contextRef="#ctx0" brushRef="#br1" timeOffset="520968.5142">9549 1648 405 0,'0'0'34'0,"0"0"-25"0,0 0 15 0,0 0-1 15,0 0-8-15,0 0-3 16,0 0 5-16,-1 51-9 0,-16-20-1 15,-2-1 2-15,-1 0 3 0,2-4-2 16,2-4-1-16,5-7 5 0,2-4 3 16,8-6 8-16,1-4-2 0,0-1-7 15,7 0-1-15,5-3 7 0,14-5 7 16,12-9 6-16,14-6-11 0,13-4-6 16,9-5-8-16,7-2 0 0,2 0-2 15,-3 2 0-15,-3 4 1 0,-8 5-1 16,-5 3-1-16,-11 5-2 0,-11 4-2 15,-8 2-1-15,-10 3 0 0,-6 3-2 0,-8 0-1 16,-7 3-10-16,-3 11-49 0,-5 4-53 16,-14 5-19-16,-6-1-196 0</inkml:trace>
  <inkml:trace contextRef="#ctx0" brushRef="#br1" timeOffset="525015.5732">6128 2180 502 0,'0'0'9'0,"0"0"6"16,0-50 18-16,0 46 12 0,0 2-5 0,0 2-10 15,0 0-6-15,0 0-13 0,3 3-10 16,2 5-1-16,9 3 0 0,2 3 8 16,5 6 1-16,2 0 0 0,-2 5 0 15,2 1 0-15,2 4 1 0,-2 2 0 16,1 1-1-16,-3 2-3 0,-3 0-3 15,-1-3-3-15,1 0 1 0,-5-6 0 16,-2-2 0-16,-5-5 0 0,-3-8-1 16,0 0 1-16,-3-6-1 0,0-3 0 15,0 0 1-15,0-2-1 0,-3 0-11 0,-1-7-35 16,-5-6-48-16,5-1-75 0,2-4-109 16</inkml:trace>
  <inkml:trace contextRef="#ctx0" brushRef="#br1" timeOffset="525402.1498">6682 2005 483 0,'0'0'12'0,"0"0"15"16,0 0 21-16,0 0 0 0,0 0-15 16,0 0-13-16,0 0-13 0,0 0-7 15,0 0 6-15,-34 37 4 0,15-12 6 16,-2 3-5-16,-6 1-6 0,-3 3 0 0,1 2-4 15,-2-1-1-15,1-3 2 16,3-2-1-16,8-6-1 0,8-2 1 16,4-5-1-16,1-2 0 0,-1 0 0 15,4-1 1-15,2 1 4 0,1 1 2 16,0 4-2-16,0 2 0 16,0 3 14-16,0 1-8 0,3 1-5 0,5 3 10 15,-2 2-2-15,1 0-2 0,-1 1 0 0,-2 3-3 16,-2 2-3-16,-2 3 0 0,0 3 4 15,-3 3 2-15,-3 4-4 16,-3 1-4-16,0 0-1 0,1-2-3 0,4-4 2 16,1 0-1-16,2-6-1 15,1-2-1-15,0-3 1 0,0-7 0 0,3-2-1 16,-1-6 1-16,-1-6 0 0,0-1 0 16,-1-9 0-16,0-1-12 0,2-2-51 15,3-14-66-15,5-3-87 0</inkml:trace>
  <inkml:trace contextRef="#ctx0" brushRef="#br1" timeOffset="525724.6242">7175 2233 244 0,'0'0'227'0,"0"0"-210"15,0 0 26-15,0 0 8 16,0 0 1-16,0 0-14 0,0 0-13 16,0 0-13-16,-1 2-7 0,8 1-3 15,7 2 4-15,7-3 9 0,6 1 15 16,3 0 2-16,3-3-9 0,0 0-5 15,0 0-4-15,-1-3-7 0,-4 0-4 16,-4 1-1-16,-5-2-1 0,-3 4-1 0,-3-1-9 16,-10 1-54-16,-3 0-36 0,-4 5-36 15,-9 0-109-15</inkml:trace>
  <inkml:trace contextRef="#ctx0" brushRef="#br1" timeOffset="525875.1054">7157 2451 480 0,'0'0'32'0,"0"0"-3"0,0 0 8 16,0 0 7-16,0 0-12 0,63 44 0 16,-29-43 4-16,1-1 3 0,2 0-1 15,2-2-20-15,4-4-13 0,3-5-5 16,4-8-35-16,0-8-129 0,-1-3-291 0</inkml:trace>
  <inkml:trace contextRef="#ctx0" brushRef="#br1" timeOffset="527494.1258">11152 2140 167 0,'0'0'239'0,"0"0"-213"16,-28-57 8-16,22 44 11 0,0 6 0 16,2 2-9-16,2 4-9 0,2 1-5 15,0 1-10-15,0 10-12 0,0 7-7 16,2 10 7-16,5 8 0 0,-1 1 7 15,-2 3 3-15,-2-4-3 0,-2-1 0 16,0-3-4-16,0-8-2 0,-1-2 0 16,0-7-1-16,0-6 1 0,1-4 1 15,0-3-1-15,0-2-1 0,-2-2-40 16,-1-8-49-16,-3-3-173 0</inkml:trace>
  <inkml:trace contextRef="#ctx0" brushRef="#br1" timeOffset="527884.4533">11011 1969 251 0,'0'0'119'0,"0"0"-36"16,70-45-30-16,-45 43-1 16,-2 2-18-16,5 2-10 0,3 6-5 0,0 5-5 15,1 4-3-15,-2 6 0 0,1 2-7 16,-4 9-1-16,-2 3 0 0,-4 8-3 15,-7 3 1-15,-6 2 1 0,-3 1-1 16,-5-1-1-16,-1-3-3 0,-6 0-28 16,-6-6 4-16,-4-3 3 0,-1-5 7 15,-7-5 8-15,-3-4 9 0,-5 2 0 16,-7-7 3-16,-3-2-2 0,-5-5 2 16,-5-6 2-16,-5-6-3 0,2-3-1 0,-3-8 1 15,6-10 1-15,5-1-3 16,9-7 3-16,5-7 2 0,8-4 10 15,7-10 4-15,10-5-4 0,9-9 2 16,6-1-1-16,14 1-6 0,11 7 2 0,5 10-2 16,10 10-7-16,2 7-3 0,6 5 0 15,7 6-1-15,1 6 1 0,3 3-2 16,2 5-4-16,0 0-91 0,-9 0-136 16</inkml:trace>
  <inkml:trace contextRef="#ctx0" brushRef="#br1" timeOffset="528416.9961">11988 2244 175 0,'0'0'133'0,"0"0"-101"16,0 0 0-16,0 0 25 0,0 0-7 16,0 0-12-16,0 0-5 0,0 0-9 15,12 4 9-15,-11-9 10 16,2-5 4-16,-1-1-25 0,3-2-12 16,-4-3-4-16,-1 3-2 0,-1-4 1 0,-8 6-1 15,1-1 0-15,-3 2-1 0,-5 4 1 16,0 2-3-16,0 2 2 0,-1 2 0 15,0 6-2-15,-1 5-1 0,0 5 1 16,0 2-2-16,2 7 1 0,1 4-1 16,1 1-2-16,4 2 1 15,4 0 1-15,5-3 1 0,1 0 0 0,3-3 0 16,9-4 0-16,5-4 0 0,3-3 1 16,7-5-1-16,5-5 0 0,7-5-14 15,1-3-46-15,4-6-65 0,-5-2-125 16</inkml:trace>
  <inkml:trace contextRef="#ctx0" brushRef="#br1" timeOffset="528607.6475">12323 2151 462 0,'0'0'17'16,"0"0"27"-16,0 0 14 0,0 0-18 15,0 0-29-15,0 0-7 0,0 0 2 0,0 0 4 16,13 65 11-16,-10-40-5 0,0 1-11 15,-1-2-1-15,-2 0-2 0,2 0-1 16,-1 0 0-16,1-4-1 0,1 0-8 16,1-3-77-16,0-7-75 0,-4-6-95 15</inkml:trace>
  <inkml:trace contextRef="#ctx0" brushRef="#br1" timeOffset="528826.2676">12257 2166 416 0,'0'0'6'0,"9"-51"49"0,4 45-4 16,1 4-6-16,7 2-21 0,4 3-4 16,4 8-2-16,1 0 5 0,0 5-2 15,-7-1-5-15,1 5 0 0,-5-3-6 16,-9 5-3-16,-5 0-2 16,-5 2-1-16,-6 2-2 0,-6 1 2 0,-9 0-1 15,-2-3 0-15,1-2 1 0,-1-6-2 16,3-3-2-16,5-5-8 0,2-2-12 15,6-6-9-15,2 0-22 0,3-7-41 16,4-4-79-16,5-4-132 0</inkml:trace>
  <inkml:trace contextRef="#ctx0" brushRef="#br1" timeOffset="529049.0405">12779 2113 441 0,'0'0'29'16,"0"0"20"-16,0 0 23 0,0 0-23 16,0 0-21-16,0 0-19 0,0 0-6 15,0 0 7-15,-5 69 11 0,0-42-2 16,0 1 0-16,2-2-6 0,1-1-8 16,2 0-2-16,0-5-2 0,1 2 1 15,2-2-1-15,1-6-1 0,3 0-3 16,-3-4-47-16,1-4-34 0,-1-5-72 0,-4-1-113 15</inkml:trace>
  <inkml:trace contextRef="#ctx0" brushRef="#br1" timeOffset="529227.0683">12700 2142 430 0,'0'0'15'15,"0"0"2"-15,0 0 18 16,54-47-2-16,-29 44-2 0,7 1-10 15,2 2 3-15,-2 0-12 0,-1 0-7 0,-6 6-3 16,-1-1 0-16,-7 4-2 0,-4 4 0 0,-5 0-8 16,-7 3-61-16,-1-2-45 15,-5 0-90-15</inkml:trace>
  <inkml:trace contextRef="#ctx0" brushRef="#br1" timeOffset="529367.0724">12693 2332 483 0,'0'0'55'15,"0"0"3"-15,0 0-30 0,0 0-21 16,0 0 0-16,82-7 1 0,-44-1-5 0,5-2 0 16,-2 2-3-16,3 2-82 0,-7 1-174 15</inkml:trace>
  <inkml:trace contextRef="#ctx0" brushRef="#br1" timeOffset="529900.626">13513 2205 363 0,'0'0'21'0,"0"0"10"0,0 0 32 15,0 0-3-15,0 0-17 0,0 0-10 16,0 0-12-16,0 0-10 0,-41-27-3 0,25 40 2 16,0 3-2-16,0 5 0 0,1 0 0 15,6-1-2-15,1-1 0 0,5-3-4 16,1-1-1-16,2-4 0 0,0-3 0 16,0-2 0-16,3-4 1 0,-1 0-2 15,1-2-4-15,3-4-3 0,1-5-2 16,3-1 4-16,-1-5 3 0,3 3-1 15,1-3-2-15,0 3 3 16,6 0 1-16,1 1-1 0,4 0 0 0,5 0 1 16,0 0 1-16,0-2 0 0,-4-3-4 15,-4 1 1-15,-5-3 3 0,-6 3 2 16,-4 4-1-16,-6 2 3 0,1 3 2 16,-1 3 5-16,-1 0 2 0,-1 3-2 15,-2 0 5-15,0 0-1 0,-3 4-6 16,0 7-6-16,-2 4-2 0,3 4 0 15,1 4-1-15,0 4 2 0,3 1-1 16,2 5-1-16,0 0 2 0,0 3 1 16,0-1 1-16,2-1 4 0,3 3-3 15,-2-4-1-15,1 2-1 0,-2-3-1 0,0 0-1 16,-1-2-1-16,-1-2 1 0,-1 1-1 16,-5-6-41-16,-4-2-39 0,0-6-93 15,-3-7-150-15</inkml:trace>
  <inkml:trace contextRef="#ctx0" brushRef="#br1" timeOffset="530027.5315">13385 2593 288 0,'0'0'204'15,"12"-56"-179"-15,9 43-3 0,3 1 14 16,9 2-22-16,8-4-2 0,3 3-1 0,11 0-9 16,-2-4-2-16,1 1-1 15,0-3-94-15,-6 0-209 0</inkml:trace>
  <inkml:trace contextRef="#ctx0" brushRef="#br1" timeOffset="530301.0735">14023 2109 511 0,'0'0'26'0,"0"0"4"16,0 0 6-16,0 0-3 0,0 0-11 15,0 0-15-15,0 0-7 0,0 0 3 16,55 49 3-16,-38-25 5 16,-1-3 1-16,-4 0-10 0,-2-6-2 15,-2 2 1-15,0-2-1 0,0-1 0 0,0-4 0 16,-1-2-51-16,1-4-47 0,2-4-71 15,-2-3-91-15</inkml:trace>
  <inkml:trace contextRef="#ctx0" brushRef="#br1" timeOffset="530539.2518">14382 2090 267 0,'0'0'54'0,"0"0"-3"0,0 0 19 16,0 0-12-16,0 0-17 0,0 0-17 0,0 0-11 15,0 0-3-15,0 0-4 0,-32 12 2 16,27 7 3-16,-1 2-2 16,2 5 1-16,0 1 3 0,0 3 5 15,-1 1-2-15,-1 4-7 0,1 2 4 0,-4 5 0 16,2 2-3-16,0 1-6 0,1 1-1 16,2-1-2-16,-1 3 1 0,4-1-2 15,1 2-37-15,0-1-87 0,0-9-119 16</inkml:trace>
  <inkml:trace contextRef="#ctx0" brushRef="#br1" timeOffset="532922.1454">10967 3030 123 0,'0'0'433'0,"0"0"-408"16,0 0-3-16,0 0 23 0,0 0 5 15,0 0-15-15,8-50-5 0,-2 48-16 16,3 2-6-16,-3 0-1 0,5 0-6 15,-1 3 2-15,-1 3 2 0,-2 5-4 16,-1 1-1-16,-3 6-1 0,-3 2 1 16,-3 2 1-16,-7 3-1 0,0 1 0 15,-3-3 1-15,2-5 0 0,7-2 0 0,4-6-1 16,1-4 0-16,9-4-1 0,3-2-1 16,10-5 2-16,8-8 0 0,6-5 0 15,0-3-26-15,-3-4-29 16,-4 0-38-16,-7-1-63 0,-9 7-109 0</inkml:trace>
  <inkml:trace contextRef="#ctx0" brushRef="#br1" timeOffset="533252.1859">11175 2860 74 0,'0'0'355'16,"0"0"-331"-16,0 0 16 0,0 0-4 16,0 0-30-16,0 0-5 0,0 0 4 15,67 2-2-15,-38 14 1 0,-3 6 2 0,0 3 12 16,-6 6 0-16,-3 6-8 0,-6 3-6 15,-7 4 0-15,-4 2-1 16,-1-1-2-16,-7-1 0 0,-5 1-1 16,-5-2 2-16,-3 1-1 0,-3-6-1 0,-2 0 0 15,-2-5-2-15,-4-5 1 0,1-5 1 16,-3-10 1-16,-1-6-1 16,-4-7 1-16,1-7 0 0,4-11 1 15,1-12 0-15,11-4 1 0,5-6 1 0,5-6-2 16,10-3 8-16,2-5 9 0,0-3 0 15,2-2-1-15,2-2-1 0,4-1 1 16,-2 3 5-16,7 5-5 0,2 9 3 16,5 12-2-16,4 8-18 0,3 7-1 15,9 5-3-15,7 4 1 0,5 0-8 16,6 2-78-16,7-3-68 0,-7 1-181 16</inkml:trace>
  <inkml:trace contextRef="#ctx0" brushRef="#br1" timeOffset="533482.2951">11761 2927 242 0,'0'0'274'16,"0"0"-239"-16,0 0 2 0,0 0-17 15,0 0-12-15,-6 54 1 0,6-26-2 16,-1 1-4-16,0-1-1 0,1 2-1 0,-2-3-1 16,2-2 0-16,0-3-27 0,0-8-64 15,2-4-92-15,1-8-29 0</inkml:trace>
  <inkml:trace contextRef="#ctx0" brushRef="#br1" timeOffset="533698.2349">11760 2993 189 0,'3'-53'121'0,"1"16"-71"0,3 4 24 16,5 4-5-16,-1 4-14 0,1 7-17 16,3 7-12-16,-1 5-1 0,-1 5-5 15,-4 1-8-15,0 8-2 0,1 3-4 16,-3 6-2-16,-1 1 1 0,-2 3-1 16,-4 1-1-16,-5 1-1 0,-2 1-1 15,-9-2 1-15,2-1 1 0,-3-1-1 16,3-4-1-16,1-5-1 0,5-4-8 15,6-3-20-15,0-4-10 0,2-5-20 16,4-5-41-16,4-2-84 0</inkml:trace>
  <inkml:trace contextRef="#ctx0" brushRef="#br1" timeOffset="533880.6804">12183 2802 477 0,'0'0'76'0,"0"0"-49"15,0 0 13-15,0 0-19 0,0 0-20 0,0 0 12 16,10 67 8-16,-10-38-7 16,-5 1-4-16,0-1-6 0,-4 1 0 15,1-1-2-15,3-4-1 0,1-3-1 16,4-2-48-16,4-3-41 0,0-5-106 0,-2-5-79 16</inkml:trace>
  <inkml:trace contextRef="#ctx0" brushRef="#br1" timeOffset="534093.9363">12167 2863 425 0,'0'0'51'15,"0"0"1"-15,0 0-5 0,0 0-8 16,53-49-11-16,-34 49-10 0,4 6 0 16,-2 1-1-16,-4 4 5 0,-1 1-2 15,-3 0-7-15,-6 1-8 16,-5 3-1-16,-2 1-3 0,-5 3 1 0,-7 1-1 15,-7 0 3-15,-1 2-3 0,-3-3-1 16,0-1-27-16,4-6-19 0,6-2-28 16,8-8-55-16,5-3-97 0</inkml:trace>
  <inkml:trace contextRef="#ctx0" brushRef="#br1" timeOffset="534349.8015">12694 2857 331 0,'0'0'223'16,"0"0"-189"-16,0 0 0 0,0 0 15 15,0 0-23-15,0 0-19 0,0 0 7 16,0 0 0-16,20 53-3 0,-27-23-4 0,-3-4-3 15,5-2-2-15,-1-1 1 0,3-3-3 16,3-1 0-16,0-2-42 16,7-3-29-16,-2-3-37 0,-2-7-72 15,4-4-60-15</inkml:trace>
  <inkml:trace contextRef="#ctx0" brushRef="#br1" timeOffset="534481.2172">12626 2899 274 0,'2'-50'39'0,"11"22"11"15,8 6 16-15,8 4-24 0,3 4-3 16,6 5-29-16,1 4 2 0,-1 5-8 16,-4 2-4-16,-9 7 0 0,-6 5-1 15,-7 4-36-15,-12 2-82 0,-1-1-31 16</inkml:trace>
  <inkml:trace contextRef="#ctx0" brushRef="#br1" timeOffset="534593.9972">12679 3013 389 0,'0'0'71'0,"0"0"14"15,0 0-18-15,0 0-44 0,55-17-15 16,-13 2-8-16,-1-3-5 0,6 3-48 16,1 0-84-16,-2 2-83 15</inkml:trace>
  <inkml:trace contextRef="#ctx0" brushRef="#br1" timeOffset="535159.2691">13230 2970 468 0,'0'0'43'0,"0"0"-19"0,0 0 27 15,0 0-6-15,0 0-32 0,0 0-12 16,0 0 0-16,0 0-1 0,0 0 0 15,-39-2 1-15,39 2-1 0,4 0-2 16,9 0 2-16,3-1 0 0,6 1-1 16,6 0-8-16,-4 0-6 15,0 2 8-15,-4 1 6 0,-3-2 1 0,0 4 0 16,1-5 0-16,-1 0 0 16,6 0 0-16,-2-9 0 0,0-1 1 15,-1-1-2-15,0-5 1 0,-5 0-8 0,-4 0-2 16,-4 1 10-16,-3 1 1 0,-3 6 2 15,-1 2-1-15,-1 4 7 0,-6 2 10 16,-1 0 0-16,-6 9-6 0,0 7-2 16,-3 7-1-16,6 7 3 0,1 1-1 0,6 3-2 15,3-1-5-15,1 0-2 16,1 4 2-16,6-1 12 0,2 1 6 16,0 0-5-16,1 1-6 0,-3 1-4 15,-4-4-4-15,-3-2-3 0,-1-1-1 0,-10-4 0 16,-3-3 0-16,-6-4-22 15,-3-6-22-15,2-6 8 0,-3-7 2 0,2-2 12 16,5-4 20-16,0-7 2 16,3-1 1-16,6-8 1 0,1 1 0 0,7-8 1 15,4-2 3-15,9-6-3 0,8-2 0 0,3 1-3 16,6 3-1 0,5 3 0-16,7 5-1 0,1 0-33 0,6 3-42 15,-3-1-47-15,-6 4-81 0</inkml:trace>
  <inkml:trace contextRef="#ctx0" brushRef="#br1" timeOffset="535348.3462">13941 2908 423 0,'0'0'24'16,"0"0"-9"-16,0 0 47 0,0 0-14 15,0 0-8-15,0 0-19 0,0 0-8 16,0 0 8-16,23 49 1 0,-4-25-1 15,1 1-3-15,-1-3-3 0,-4-1-9 16,-2-3-3-16,-5-2-2 0,1-3-1 16,-3-2-26-16,-1-5-46 0,-3-5-66 15,-1-1-125-15</inkml:trace>
  <inkml:trace contextRef="#ctx0" brushRef="#br1" timeOffset="535591.3273">14264 2853 386 0,'0'0'81'16,"0"0"-19"-16,0 0 3 0,0 0-34 15,0 0-6-15,0 0-1 0,0 0-11 16,-53 13-6-16,43-4-2 0,0 7 0 16,0 2 4-16,1 5 0 0,2 6-1 15,2 4 1-15,2 5 6 0,3 5 0 0,0 5-4 16,0 2-1-16,1 4-3 0,3 5 0 15,-1 4-6-15,-2 7 0 0,-1 6-1 16,-9 10-49-16,-9 10-48 0,-5 7-74 0,-4-6-182 16</inkml:trace>
  <inkml:trace contextRef="#ctx0" brushRef="#br1" timeOffset="536698.1838">15522 3107 491 0,'0'0'12'0,"0"0"23"15,0 0-2-15,0 0 5 0,0 0-9 16,58-30-10-16,-40 36 2 16,0 2-10-16,-2 1 0 0,-8 3-1 0,0 3-6 15,-6 0-3-15,-2 0 1 0,0 1-1 16,-7-1 0-16,-1 2 0 0,-2-2 0 15,4-1 0-15,2-4 0 0,4-3-1 16,0-2 1-16,3 0-2 0,8 0 2 16,4-1 1-16,6 1 0 0,1 4 6 15,3-1 5-15,-3 3 2 0,-5 0-4 16,-4 0-6-16,-7 1-1 0,-4-4-1 16,-2 1 2-16,-2-1-4 0,-8 2 2 0,-7-1 0 15,-6-1 0-15,-5 1-1 0,-5 0-2 16,-1-2-10-16,-1-1-44 0,4-3-32 15,4-3-39-15,7-7-97 16</inkml:trace>
  <inkml:trace contextRef="#ctx0" brushRef="#br1" timeOffset="537034.4697">15592 2967 342 0,'0'0'24'16,"52"-42"46"-16,-24 37-1 0,3 3-13 15,2 2-17-15,1 1-10 0,-1 7-7 16,-5 4-7-16,-5 5-5 0,-5 7-4 16,-4 6-5-16,-6 6-1 0,-5 7 1 0,-3 4 1 15,-10 2-2-15,-5 2 0 16,-2 1-1-16,-2-3-10 0,0-4-35 16,-4-5 6-16,-2-5 9 0,-4-5 17 15,-3-3 10-15,-5-7 3 0,-6-3 2 16,-3-7 1-16,-7-5 0 0,2-5 1 15,-1-13-2-15,2-8 4 0,4-8-3 0,6-7 0 16,7-4 1-16,13-5 5 0,8-5 20 16,11-4-3-16,7-3-6 0,14-4-12 15,10-3-1-15,13 6 7 16,4 1-1-16,5 9-1 0,5 8-3 0,-2 7-8 16,-1 13 0-16,-1 4 0 0,-4 8-2 15,4-1-49-15,-1-3-88 0,-7-3-154 16</inkml:trace>
  <inkml:trace contextRef="#ctx0" brushRef="#br1" timeOffset="537453.0168">16845 3098 392 0,'0'0'166'15,"0"0"-145"-15,0 0 23 0,0 0 14 16,0 0-20-16,0 0-25 0,0 0-12 16,0 0 1-16,-3 21-2 0,-2 9 1 15,4 5 5-15,1-3-1 0,0 0-5 16,-1 1 2-16,0-2-2 0,1 0 0 15,3-3 0-15,2-3-19 0,-3-4-40 16,1-6-49-16,0-6-125 0</inkml:trace>
  <inkml:trace contextRef="#ctx0" brushRef="#br1" timeOffset="537659.2062">16812 3069 415 0,'0'0'57'0,"0"0"-17"0,0 0 23 16,0 0-10-16,0 0-12 16,0 0-23-16,45-56-6 0,-16 50-5 0,10 0-2 15,-1 1-3-15,0 2-2 16,-6 1-1-16,-6 2 1 0,-5 5-2 0,-6 5-24 16,-4 3-44-16,-7 3-44 0,-4 1-63 15,-11 0-29-15</inkml:trace>
  <inkml:trace contextRef="#ctx0" brushRef="#br1" timeOffset="537792.3743">16853 3223 330 0,'0'0'75'16,"0"0"-20"-16,0 0 20 0,0 0-49 0,54-17-23 15,-18 7-3-15,9-1-1 0,-2 4 1 16,-1 4 4-16,-6 3-4 0,-7 9-16 16,-8 2-55-16,-6 4-45 0,-14 5 16 15,-6 1-1-15,-11 2-13 0</inkml:trace>
  <inkml:trace contextRef="#ctx0" brushRef="#br1" timeOffset="537881.8119">16972 3384 108 0,'0'0'78'16,"-66"32"3"-16,42-29 28 0,12 0 5 0,8-3-28 16,4 0-26-16,6-1-22 0,6-7-14 15,13-4-12-15,11-2-10 0,12-6-2 16,8-1-6-16,4 0-47 16,2 1-55-16,-10 1-109 0</inkml:trace>
  <inkml:trace contextRef="#ctx0" brushRef="#br1" timeOffset="538137.3986">17560 3021 314 0,'0'0'193'0,"0"0"-150"16,15-51-1-16,-7 48 12 0,-2 3-24 15,8 3-21-15,1 8 3 16,4 3 0-16,-2 4-5 0,0 6-3 0,0-1 2 16,-1 0-2-16,0 2-3 0,-2-2 0 15,-3-2-1-15,0 0 1 0,1-2-1 16,-5-2-1-16,2-2-38 0,-1-5-30 16,2-7-40-16,-4-3-89 0</inkml:trace>
  <inkml:trace contextRef="#ctx0" brushRef="#br1" timeOffset="538366.858">17914 2967 93 0,'0'0'311'0,"0"0"-288"16,0 0 34-16,0 0 22 0,0 0-32 16,0 0-23-16,0 0-13 0,0 0-8 15,-55-5-2-15,36 20 0 0,0 1 1 16,1 4 0-16,2 2 0 0,-1 4 2 15,1 2 1-15,7 2 1 0,4-3 2 16,5 2 0-16,1-4-4 0,9 2-2 16,1-5-1-16,3-1 1 0,2-3 0 15,-2-3-2-15,0-1-13 0,-4-1-65 16,-7-6-117-16</inkml:trace>
  <inkml:trace contextRef="#ctx0" brushRef="#br1" timeOffset="538727.2929">17471 2773 257 0,'0'0'103'0,"0"0"-82"15,0 0 22-15,0 0-5 16,-66 2-13-16,41 16-5 0,5 2-2 16,-1 4-3-16,4 6 2 0,2 3 1 0,6 5 4 15,5 4-4-15,4 3 3 0,3 2 1 16,7 0-7-16,5 2-4 0,2 0-2 15,-3-2-3-15,1 2-4 0,-6 0-1 16,-2-2 0-16,-2-5 0 0,-5-4-1 16,1-4-3-16,-1-7-52 15,5-4-40-15,4-8-42 0,-3-7-71 0</inkml:trace>
  <inkml:trace contextRef="#ctx0" brushRef="#br1" timeOffset="538994.0656">18066 2898 437 0,'0'0'14'0,"0"0"-3"0,0 0 41 16,0 0-13-16,0 0-28 0,0 0 10 15,24 51 4-15,-15-20 1 0,-2 2 6 16,5 3-5-16,2 6 2 15,0-1-2-15,-1 3-2 0,1 3-3 0,-2-2-3 16,-1 1-4-16,-8 2 2 0,-5-1-6 16,-14 2-7-16,-14-2-1 0,-10-1-3 15,-17 4 0-15,-12-3-53 16,-19-2-52-16,-19-9-120 0</inkml:trace>
  <inkml:trace contextRef="#ctx0" brushRef="#br1" timeOffset="553740.8095">17339 10468 207 0,'0'0'137'0,"0"0"-95"0,0 0-29 16,0 0-1-16,0 0 6 0,0 0-2 15,0 0-2-15,0 0 8 0,0 0 6 0,17 15-5 16,-14-6-1-16,2 2-6 0,2-1-7 15,0 5-1-15,4-3-4 0,3 1-1 16,1 2 0-16,0-4-1 0,6 3 0 16,-2-2-1-16,9 1 1 0,-1-2 0 15,4-2-2-15,6 4 2 16,4-4-1-16,0-2 0 0,1 1-1 0,5-3 2 16,-4 1-1-16,3-5 0 0,0-1-1 15,1 0-2-15,0-1 2 0,-1-2 0 16,0-4 1-16,2 1 1 0,0-2-1 15,1 0 1-15,2 1 0 0,-1-3 1 16,1 2-2-16,0-2 2 0,-3 1 1 16,1-2-2-16,-1-1-1 0,2 1-1 15,1 0 2-15,0 1-1 0,6-1-1 0,-1 0 0 16,0 2 0-16,2-2 0 0,-3 3 1 16,1-3 2-16,-1 3 1 15,-1 1-1-15,-4-1 1 0,4 2 1 0,-3 1 2 16,0 0-2-16,2 1-1 15,-2 0-2-15,-1 3 1 0,-1 1-1 16,1 0-1-16,-5 0 0 0,0 1-1 0,-1 3-2 16,-3 1 2-16,-1 0 0 0,-2 2 0 15,-3-1 2-15,0 0 1 16,-2 2 0-16,-2 0 3 0,0 2-1 0,-3-1-2 16,2 1 0-16,-5-1 0 0,-1 1-1 15,-3 0 0-15,-2-2-1 0,-3 1 0 16,-3-2 0-16,-6-2-1 0,-2 2 1 15,-4-3-1-15,-1 1 1 0,0-1 0 16,-1-2 0-16,-3 1-1 0,0-1-8 16,0-2-19-16,-1 0-8 0,1-5-14 15,1 0-31-15,-2-7-37 0,3 2-42 16</inkml:trace>
  <inkml:trace contextRef="#ctx0" brushRef="#br1" timeOffset="554060.9528">20205 10381 228 0,'0'0'20'15,"0"0"5"-15,0 0 5 0,0 0 11 16,0 0 4-16,0 0-30 0,0 0-3 16,0 0 15-16,19-3-1 0,-8 14-2 15,4-1 2-15,-1 3-1 0,0-4-2 16,2 1-7-16,-4-2 0 0,1-3-6 16,-2 0-2-16,-2-2-2 0,-1-1 0 15,-4 0 0-15,-1-1 0 0,-2 2-1 16,0 2 0-16,-1 3-1 0,0 3-1 15,-4 2 2-15,-3 3-2 0,-3 0 0 16,-1 2 1-16,2 2-1 0,-3-2 0 0,0 1 0 16,4 1 0-16,-6-3 0 0,2 2 2 15,0-3-1-15,0-1 1 0,-2-1-2 16,1-4 4-16,1 0 0 0,0-5-2 16,1 1-3-16,3-1-1 0,0-4-1 15,3-1 1-15,2 0-1 0,-3 0-5 16,4-1-25-16,-2-7-21 0,3 0-34 15,1-4-104-15,0 0-110 0</inkml:trace>
  <inkml:trace contextRef="#ctx0" brushRef="#br1" timeOffset="554302.3036">20168 10399 295 0,'0'0'42'0,"0"0"29"16,0 0-16-16,0 0-15 0,0 0-18 15,0 0 16-15,-7 58-1 0,7-29-8 0,1 2-5 16,1-1 1-16,1 2-8 0,-2-1-3 16,0-4-4-16,0 0 1 0,-1-4-2 15,0 0 1-15,0-9-2 0,1-2 0 16,1-5 0-16,-1-4 0 0,2-3 3 16,0 0-2-16,1-5 0 0,2-5 1 15,-2 3-5-15,-1-2-5 0,-3 1 0 16,-2 2-11-16,-5-2-54 0,-4-2-44 15,1-1-203-15</inkml:trace>
  <inkml:trace contextRef="#ctx0" brushRef="#br2" timeOffset="1.42089E6">21412 9192 402 0,'0'0'100'16,"0"0"-93"-16,0 0-3 0,0 0-3 15,0 0 11-15,0 0 12 0,52 16 6 16,-32 21-3-16,-1 7-3 0,1 2-9 16,2-2-4-16,0-4-2 0,2-9-4 15,2-7 0-15,0-11 3 0,3-13 10 0,5-9 8 16,10-18 8-16,9-11-2 0,10-13-13 15,9-10-6-15,8-5-1 16,3-3-2-16,2 0-2 0,4-2 2 0,0-4-2 16,-1 1-3-16,-2 5-5 15,-11 10-1-15,-13 14 1 0,-22 17 2 16,-17 14-2-16,-16 12 0 0,-15 2-12 0,-19 11-30 16,-15 10-40-16,-16 3-35 15,-6 5-119-15</inkml:trace>
  <inkml:trace contextRef="#ctx0" brushRef="#br2" timeOffset="1.42122E6">21803 9094 258 0,'0'0'97'0,"0"0"-82"16,0 0 15-16,26 66 36 0,-15-37-6 15,3 6-11-15,0 2-24 0,1 5-8 0,-1 4-5 16,-4-3-5-16,1 0-4 0,-2-3-1 15,0-9-2-15,3-8 2 0,3-10-2 16,6-10 7-16,6-8 16 0,11-13 4 16,12-14 4-16,13-9-5 15,9-11-2-15,10-5-2 16,8-4-6-16,4-3-3 0,5-2-6 0,4 0 6 16,6-3 1-16,5 1 4 0,-1-1-1 0,-4 7-3 15,-5 4-2-15,-14 8-1 0,-20 13-10 16,-20 12 0-16,-22 10-1 0,-17 9 1 15,-11 4 0-15,-12 2-1 0,-15 2 0 16,-10 6-12-16,-11 5-25 0,2 5-24 16,6-1-26-16,10 0-14 0,15-6-84 15,11-6-169-15</inkml:trace>
  <inkml:trace contextRef="#ctx0" brushRef="#br2" timeOffset="1.42184E6">23755 9068 359 0,'0'0'74'0,"0"0"-38"16,0 0 10-16,0 0 20 0,0 0-40 15,0 0-13-15,87-11 2 0,-26 12 4 16,14 1 0-16,5-2-5 0,11 0-3 15,1-3 4-15,6-3 0 0,8-1-3 16,-1 0 5-16,7-1-2 0,-4 0 6 16,-2-1-2-16,-12-1-8 0,-12 1-5 15,-10 0-3-15,-20-1-3 16,-14 4-4-16,-15-2 3 0,-16-1 1 0,-7 0-2 16,-14-7-9-16,-4 1-5 0,-7-3 2 15,-3-3-3-15,-4 2 3 0,-2-5 5 16,1 2 8-16,2-1 1 0,3 6 0 15,10 7 1-15,12 3-1 0,4 7 0 0,3 4 0 16,6 7-3-16,8 6 3 16,4 5 0-16,9 6 2 0,1 0 4 0,-1 4 2 15,0-2-4-15,-4 2 4 0,-8 4 4 16,-10 0-1 0,-6 2-8-16,-13 4 1 0,-9-3-2 0,-8 3 0 0,-5-5 1 15,-3-3-2-15,-3-5 0 0,4-6 1 16,4-7-1-16,8-7 0 0,8-6-1 15,11-3-2-15,3-6 2 0,3-7-12 16,7-4-33-16,13-4-18 16,9-3-50-16,11-1-84 0,-1 0-135 0</inkml:trace>
  <inkml:trace contextRef="#ctx0" brushRef="#br2" timeOffset="1.4221E6">25555 8772 356 0,'0'0'42'16,"0"0"-4"-16,0 0 15 15,0 0 1-15,16 71 5 0,-15-28-14 16,-1 4-8-16,-8 2-6 0,-2 0-4 15,-3 1-8-15,0-4-11 0,2-1-7 16,1-7 0-16,5-8-1 0,1-3-25 16,2-12-39-16,1-5-21 15,1-9-28-15,-2-2-13 0,1-10 3 0,0-2-102 16</inkml:trace>
  <inkml:trace contextRef="#ctx0" brushRef="#br2" timeOffset="1.42233E6">25472 9069 288 0,'-7'-64'29'0,"3"11"3"16,3-1 6-16,1 1 4 0,4 6-1 15,9 11-1-15,4 11 6 0,1 12-15 16,7 7-3-16,-1 6 5 0,7 4 5 16,4 8-6-16,1 8-2 0,4 3 1 15,-8 7-3-15,-9 5-6 0,-8-1-9 16,-11 4-11-16,-5-2 0 0,-17 2 1 16,-7-1-3-16,-13-1 0 0,-2 0 0 15,-6-4 0-15,1-4 0 16,7-6-7-16,7-11-3 0,14-5 3 15,7-6-1-15,9-7-5 0,2-5-14 0,9-5-21 16,12 1-18-16,9-3-27 0,8 0-71 16,-2 2-116-16</inkml:trace>
  <inkml:trace contextRef="#ctx0" brushRef="#br2" timeOffset="1.42361E6">25722 9378 241 0,'0'0'32'0,"0"0"10"15,0 0 26-15,0 0 1 0,0 0-26 16,0 0-8-16,0 0-2 0,0 0-2 15,50-7-4-15,-32 1-1 0,2 1 1 16,-1-4-4-16,1 1-3 0,-1-4-4 16,1 0 0-16,-1-3 0 0,0-1-4 15,1-3-2-15,2-2-2 0,-4-1-5 16,1-3-2-16,0 1 0 0,-1 0 0 16,0-1 0-16,-3 0 0 0,-5 0-1 15,-4 0 1-15,-6 2 0 0,-6-2 0 16,-10 0 1-16,-4 1-1 0,-7 3-1 15,-2 0 0-15,3 9 1 0,-1 3-1 16,8 6 0-16,7 3-1 0,9 7 1 0,3 7 0 16,11 6-2-16,6 5 1 0,10 3 1 15,6 0 0-15,7 2 1 0,0-6-1 16,-4 2 1-16,0-3 0 0,-8 2-1 16,-4 1 1-16,-8 0-1 15,-8 1 0-15,-4-4 0 0,-4-1 0 0,-1-4-1 16,-7-4-3-16,2 0-11 15,-2-2 5-15,2 4 4 0,0 3 2 16,2 5 2-16,4 3 1 0,0-1 1 0,9-2-2 16,6-4 1-16,4-5 0 0,4-5-1 15,5-10 2-15,2-5 1 0,3-10-1 16,4-7 4-16,-2-4 4 0,0-3-3 16,-1-3-2-16,-5 2-3 0,-7 1 2 15,-3 1-2-15,-5-2 0 0,-5 0 1 0,-4-4 1 16,-4-2 4-16,-1 0-3 15,0 1-1-15,-4 5 0 0,-4 11-1 16,1 4 0-16,0 11 1 0,-2 4 1 16,-4 11 0-16,-3 7 0 0,-2 9-1 0,-1 4-1 15,1 2 1-15,2 4 1 0,4-1 1 16,4 1-2-16,3-2 0 0,4-3 1 16,2-7 8-16,10-3 0 15,3-9-3-15,9-6-3 0,2-7-3 0,3-4-1 16,3-11 0-16,-1-5 1 0,-1-2 0 15,-5-1-2-15,-7 3-1 0,-8-3-8 16,-7 3-3-16,-2-5 9 0,-4 0 1 16,-7-3 1-16,2 3 1 15,-2 4-1-15,1 5 1 0,5 5 0 0,4 5 0 16,1 3 1-16,9 3-1 16,3 0-2-16,5 0 1 0,4 6 0 0,1-3 1 0,3 1 1 15,-1 1 0-15,-2-3-1 0,-2 2 0 16,-2-2 0-16,-5 3 0 0,-4-1-1 15,-7 3-1-15,-2 3 1 16,0 2 1-16,-4 6 0 0,-4 4 0 0,0 2 1 16,-3 2 0-16,5-2 0 15,3 1-1-15,3-4 1 0,7-1 0 16,8-1-1-16,0-6-2 0,2-3 1 0,-1-7 1 16,0-3 4-16,-1-4 0 15,-3-10 3-15,-3 0-3 0,-1-3-2 0,-3-4-2 16,-2 1 1-16,0-2 0 15,1-1-1-15,0-3 0 0,1-2 0 16,4-3 0-16,4-3 0 0,4-1-2 0,5 2 2 16,0 1-1-16,0 4 0 0,0 3 0 15,-4 5 0-15,-6 4 1 0,-6 6 0 16,-4 7 0-16,-2 3 2 0,-7 0-2 16,-4 7 2-16,-6 9-2 0,-1 6 1 0,-3 6-1 15,5 5 0-15,5 5 2 16,2 4 2-16,5 3 1 0,4 1 7 15,4 2 3-15,8 4 3 0,1-2-4 0,5-1-4 16,2-3-8-16,0-1 0 0,-1-4-2 16,-5 0-1-16,-4-3 1 15,-8 0-2-15,-4-2-20 0,-13-2-11 16,-7-6-16-16,-5-8-26 0,-6-10 3 0,-2-10 30 16,-1-6 40-16,2-9 2 0,4-7 1 15,4-4 0-15,12-5 7 0,10-4 11 16,11-4-3-16,17-5-6 15,16 2-2-15,13 4-5 0,10 3-3 0,11 6 0 16,7 5 0-16,-3 3-1 0,-5 6 1 16,-16 2 0-16,-18 6-14 0,-19 3-70 15,-20 2-95-15,-18 2-112 0</inkml:trace>
  <inkml:trace contextRef="#ctx0" brushRef="#br2" timeOffset="1.42385E6">25402 9772 498 0,'10'53'2'0,"28"-38"-1"0,15-5 12 16,22-7 34-16,21-3-12 0,22-8 2 16,20-1-1-16,15-2 1 15,14 2-4-15,15 3-2 0,14 1-6 0,10 5 9 16,9-2 0-16,6 2-9 0,0 0-12 0,-13 3-12 15,-12 1 11-15,-17-1-2 16,-20 3-10-16,-19-1-5 0,-24-1 4 16,-22 4 1-16,-28-2-31 0,-21-1-39 0,-29-2-51 15,-16-3-104-15</inkml:trace>
  <inkml:trace contextRef="#ctx0" brushRef="#br2" timeOffset="1.65195E6">23274 9368 154 0,'0'0'0'0,"0"0"-10"16,-67-19 1-16,41 19 0 0,1 3 8 16,-4 5 1-16,3 3 5 0,1 0 13 15,-1 2-8-15,3 3 5 0,2 1-6 16,-2 0-2-16,4 4 2 0,-1 0-5 0,3 3-3 16,0-2-1-16,-1 5 0 15,4-4 0-15,-2 2 0 0,3 2-1 0,-3-1-3 16,1 0-13-16,0-1-13 15,4 3 4-15,-1 0-15 0,3-2 20 0,4 4 15 16,3-3 2-16,2 1-2 0,6 0 2 16,2 0 0-16,2 0-15 0,-2 1 6 15,5-3 13-15,-3 2 4 0,-1-3 10 16,5 3 17-16,-6-2-3 0,2 2-4 16,4 3-6-16,-4-3 5 0,5 0-6 15,2 0-9-15,3-3-7 0,2 1-1 16,-3-3-1-16,5-1-15 0,0 0-12 15,-5-1 1-15,1 0 2 0,0-5-5 16,-3 1-2-16</inkml:trace>
  <inkml:trace contextRef="#ctx0" brushRef="#br2" timeOffset="1.65222E6">23539 10255 201 0,'15'-55'2'15,"-1"20"7"-15,1 2 7 16,2 0 5-16,0-4-10 0,-2 3-5 0,0-4-5 0,-4 1 23 16,1 0-23-16,-8-1 31 15,-2 0-20-15,-2 1 7 0,-4-3-4 16,-11 1 2-16,-1 0-1 0,-3 1-7 16,-6 2-1-16,-2 0 1 0,-2 5 0 15,0 3-1-15,-2 2-1 0,4 5-1 0,-4 2 0 16,-3 6-1-16,4 4-2 15,1 5 1-15,-1 2-2 0,2 1-1 16,-2 1 0-16,6 1-1 0,1 5-3 16,8 0-32-16,5 0-28 0,8 3-43 15,4-2-38-15</inkml:trace>
  <inkml:trace contextRef="#ctx0" brushRef="#br2" timeOffset="1.6529E6">23411 10408 147 0,'0'0'144'0,"0"0"-143"0,4 50-1 16,3-32 1-16,-5-1-1 0,1 3 1 16,1 0-1-16,1 2 0 0,-1 1 1 15,0 3-1-15,0 1 0 0,3 2 2 16,-4 0-2-16,4 1 1 16,0-1 0-16,-3 1-1 0,5 2 1 0,-3-1 0 15,6 1-1-15,-4 1 0 0,5 1 0 16,1-1-1-16,2-2 1 0,2 2-2 15,3-2-1-15,5-1-1 0,-1-2 1 16,5-1-1-16,1 1 2 0,2-2 2 16,1 2 0-16,1-1 2 0,1 1-2 15,3 1 1-15,-1-1 0 0,2 0 5 16,1-4-3-16,-2 3 3 0,1-3 1 16,-1-3 1-16,1 0 2 0,3-3-3 0,1-4 3 15,2-1-1-15,-1-4 3 16,6-1 2-16,0-4-4 0,-4-3 0 0,2 0-2 15,-4-1-3-15,-4-2-2 16,-1-2-2-16,-6-3 1 0,-4 3 0 16,-8-4-1-16,-4-1 0 0,-2 0-1 0,-7-4 1 15,-4-2-1-15,-5-5-3 16,-5 0-3-16,-5-3 0 0,-6-1 4 0,3 2 2 16,-1 2 1-16,7 0 1 0,-2 6 5 15,5 2 7-15,3 5-1 0,1 4 4 16,0 3-4-16,0 3-6 0,3 10-4 15,2 5-1-15,0 9 1 0,-2 5 2 16,3 4 3-16,2-1-2 0,-2 1-1 16,2-3 1-16,-3 1 1 0,3-4 2 15,-3-3 2-15,-3-5 9 0,-2-3-3 16,-5-4-4-16,-8-3-10 0,-3-3 1 0,-10 0-1 16,-3-4-3-16,-13 2-7 0,-9-1-44 15,-13-5-70-15,-3-1-230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15:22.3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14546 3726 64 0,'0'0'43'0,"0"0"-43"0,0 0 72 15,0 0-30-15,0 0-28 0,0 0-7 16,0 0-1-16,0 0 1 0,46-8 2 0,-30 6-4 16,4 0 0-16,1 0 1 15,3-1-2-15,3 0 0 0,1 0 3 0,2 3 3 16,1-3 2-16,0 2-3 0,2-2-1 15,0 3-2-15,1 0-4 0,1 0-1 16,0 0 1-16,1 3-2 0,0-2 1 16,1 2-1-16,3-3 0 0,-1 3 2 15,4 0-2-15,0-3 0 0,1 3 1 16,1-3-1-16,0 0 1 0,1 0-1 16,0 0 2-16,2 0 1 0,-2 0-1 15,-1 0 0-15,0 0 3 0,1 0-1 16,1 0-1-16,1 0 0 0,0-1 3 15,0-1-3-15,-1-1 0 0,2 3-2 16,0 0 0-16,2-3 0 0,4 3-1 16,-4 0 1-16,4 0-1 0,-1 0 0 15,2 0 0-15,-3 0 1 0,2 0 0 16,2 0 1-16,-3 0 0 0,4 0 1 0,1 0 5 16,4 0 1-16,2 0-1 0,-2 0 2 15,-3 0-3-15,1 0-6 0,3 0 0 16,-1 0-1-16,-3 0 2 0,5 0-2 15,0 0 0-15,-2 0 1 0,2 0-1 16,-2 0 1-16,-1 0 0 0,0 0-1 16,0 0 1-16,0 0 0 0,-3 0-1 15,1 0 1-15,-2 0-1 0,2-2-1 16,2 1 0-16,-4-1 1 0,3 0 1 16,1 2-1-16,-4-1 0 0,4 0 1 15,-2-1 1-15,-2-1-2 0,4 1 2 16,-3-1-1-16,1-1 0 0,-2 1-1 0,1 0 1 15,4 0 0-15,-2 1-1 0,2 0 0 16,3-2 0-16,0 3 0 0,2-2 1 16,0-1-1-16,3-1 0 0,0 1 2 15,1 2-1-15,-1-3 2 0,-1 4-2 16,-2-1 0-16,-1 0 0 0,4 2-1 16,-1-2 0-16,-2 1 0 0,1 0 2 15,-1 1-2-15,1 0 2 0,0-3 1 16,-1 3-2-16,1 0 0 0,-1-2 1 15,4 2-1-15,-2 0 2 0,2 0 0 16,-2 0-1-16,-1 0-2 16,2 0 0-16,-3 0 0 0,2 0 0 0,0 0 1 15,-1 0 0-15,0 0-1 0,0 0 1 0,0 0 0 16,-2 2 1-16,0-2-2 16,0 0 2-16,4 0-2 0,0 0-2 15,0 0 2-15,4 0 3 0,0-2 0 16,2 0 0-16,-4 0 0 0,3 0 0 0,-2 0 0 15,-1 2-2-15,-2-1 2 0,-2 1-2 16,-1-2 0-16,-1 0-1 0,3-1 0 16,-1 0 1-16,0 2-1 0,-2-3 0 15,-2 3 3-15,1 0-2 0,-1 1 0 16,-3-1 0-16,0-2 1 0,0 1-2 16,1 1 1-16,-5-1 0 0,1 0-1 15,-2 1-2-15,3-1 2 16,0 1 0-16,-1-2 0 0,3 2 1 0,-6 1 0 15,3 0-1-15,-5 0 1 0,1-2 0 16,3 2 0-16,-3-1 1 0,1 1-1 16,-1 0 0-16,2 0 0 0,0 0 0 15,4 0 1-15,0 0-1 0,1 0 1 16,0 1 4-16,-1 1-1 0,-1-2-1 16,2 1 0-16,-3-1-2 0,3 1 2 0,3 1-2 15,-1-2 1-15,3 0-1 16,1 0 0-16,-1 0 0 0,1-2-1 15,1 0-1-15,4-1-3 0,-1-1 3 16,7-1-1-16,1 3 1 0,5-2 1 16,3 2 0-16,5-1-1 0,0 0 0 15,2 2-17-15,4-2-19 0,2 2-4 0,-1-2-23 16,3 3-9-16,-2-1 12 0,-1-1 6 16,1 2 13-16,-2 0 16 0,1 0 8 15,4 3 8-15,1 1 8 0,6 2-4 16,1-1 4-16,6-4-11 0</inkml:trace>
  <inkml:trace contextRef="#ctx0" brushRef="#br0" timeOffset="873.8966">27372 3817 67 0,'0'0'34'16,"0"0"-5"-16,0 0 41 16,0 0-38-16,0 0 1 0,0 0 2 0,0 0-7 15,0 0-6-15,-16-51-1 0,21 49-3 16,4 1-10-16,4 1-3 0,5 0-4 16,5 0 0-16,5 1-1 0,8 2 4 15,3 1-1-15,7-1-1 16,4 1-1-16,4 0 0 0,8-1 0 0,6 0 2 15,9-2 3-15,10-1 8 16,10 0-1-16,10 0 0 0,7 0-1 0,9 0-1 16,-3 0-1-16,8 0-1 0,-5 0-2 15,1 0 1-15,-4 0-7 0,-4 0-1 16,-4 0 0-16,-9 0 2 0,-5 0-1 16,-10-1 1-16,-8 0-1 0,-9-1 1 15,-10 1-2-15,-7-1-3 0,-11-1 3 16,-13 1 0-16,-10 1-9 0,-16-1-29 0,-6-2-23 15,-17-3-47-15,-10-5-21 0</inkml:trace>
  <inkml:trace contextRef="#ctx0" brushRef="#br0" timeOffset="1635.5797">3687 4908 205 0,'0'0'128'16,"59"26"-119"-16,-16-24 20 0,8-2 14 16,6 0-12-16,5-4-14 0,4-4 3 15,0 1-2-15,4 1-7 0,-1 2-2 16,1-1 0-16,4 1-1 0,0 1-5 15,8 1-2-15,5 2-1 0,5-1-1 16,3-9-6-16,-12-9-159 0</inkml:trace>
  <inkml:trace contextRef="#ctx0" brushRef="#br0" timeOffset="12278.8722">13245 6993 281 0,'0'0'36'16,"0"0"19"-16,0 0-10 16,0 0-9-16,0 0 6 0,0 0-2 0,0 0-7 15,0 0-7-15,0 0-6 16,-17-23-5-16,17 23-5 0,0 0-3 15,0 0-1-15,0 0-2 0,0 0 0 16,1 1-4-16,4 4 3 0,1 4-1 0,-2 2 3 16,6 3 1-16,-3 4-1 0,1 0-1 15,0 2 0-15,1 2 0 0,1-2 0 16,4 1 0-16,1-3-1 0,3 3 2 16,0-3 0-16,6 2 0 0,-3-1-1 0,7 1 0 15,-2 0 1-15,3-2 2 16,2 0 1-16,-1-1-3 0,2-2 2 15,1-1-2-15,0 2 1 0,3-3-1 16,-2-1-1-16,2 1 0 16,0-1 0-16,-1-1-1 0,4-4 0 0,-2 0 1 15,2-1-2-15,-3 0 1 0,3 1-1 16,-3-3 0-16,2 0-2 0,3 1 1 16,-2-1 2-16,3-1-1 0,-1-2-1 0,3-1-1 15,-1 0-2-15,5 0 2 0,-1-2 2 16,2-2 3-16,1 2-1 0,0-1-1 15,0 3 4-15,-3 0-3 16,1 0-1-16,3 0 0 0,0 0-2 0,-1 0 5 16,-3 0 3-16,-3 0-3 0,-5-6-2 15,1 2 1-15,-1-6-1 0,2 2 1 16,4-1-2-16,1-3-3 0,3 3 0 16,0-3 0-16,0 1 0 0,0 1 0 15,-4-3 2-15,-2 1 0 0,1-3 0 16,-6 3-1-16,0-3 1 0,0 1 0 15,1 2-2-15,4-3 2 0,6-1 0 16,-2 0-1-16,0 0 4 0,-4-2-1 0,-2 1-2 16,-1 0 0-16,-4-4 1 15,-3 2-3-15,-2 0-3 0,-2 0 3 16,-2-1 1-16,0 4 0 0,-2-2-1 16,-1 0 1-16,-5 2-1 0,1-2 1 0,-1-4 0 15,0 0-1-15,1-3 1 16,-2 0-1-16,1-2 1 0,0 0-1 0,0 0 0 15,2-1 3-15,-3 1-3 0,3 0 0 16,-4 0 0-16,-1 3 1 0,0-2-1 16,-5-1 1-16,-1 2 0 15,-4-3-1-15,3-1 0 0,-3 1-1 0,2-4 1 16,-4 0 0-16,3 0 0 0,-2-3 0 0,0-1 0 16,-1-1 0-16,3-1 0 15,-4-2 0-15,0 1 0 0,-2-1 1 16,-1 0-1-16,-2 3 0 0,-6-2 1 15,-3 2-1-15,-4-1 1 0,-2 0-1 0,-3 5 1 16,-3-3-1-16,2 2 1 16,0-1-1-16,-5 2 1 0,3-3 1 0,-2-2-2 15,-3 2 0-15,-1-1-1 0,-2 0 0 16,-2 3 0-16,-2-1 1 16,-4 2 2-16,0 1-1 0,0-2-1 15,-4 4 0-15,0-5 3 0,1 2-2 0,-3 1 0 16,0-3 0-16,-2 4-1 0,-1 3-1 15,-2-1-1-15,-1 3 1 0,-1 0 0 16,0 2 1-16,-2 2 0 0,0 0 0 16,-3 1 1-16,-1 2-1 0,-1 0 0 15,0 3 0-15,2 0 2 0,1 1-2 0,-2 3 1 16,1 2 0-16,-4 2 0 0,0 2-1 16,-2 1-3-16,3 4-3 0,0 1 6 15,1 0-1-15,0 1 1 16,-2 4 0-16,0 1 1 0,2 0-1 15,-2 2 1-15,1 3 0 0,0 0 0 16,3 3 0-16,-2 0-1 0,1 1 1 16,-2 2-1-16,1 2-2 0,-2 2 0 0,7 1 0 15,-3 3 1-15,5 0 1 0,3 1 0 16,-2 1 0-16,0 2 1 0,2-1-1 16,-1 2 0-16,2 1 1 0,3-1 0 15,7 1-1-15,3-1 1 0,3-1 0 16,4 1-1-16,1 0 0 0,1 4 0 15,4-2 0-15,-3 2-2 0,6 1-2 16,1 1 4-16,1-2 0 0,0 0 1 16,0 3-1-16,0-2 0 0,4 3 1 0,-3-2-1 15,6 0 0-15,-1 2-2 16,2-2 2-16,4 2 0 0,1-4-1 16,2 3 1-16,2 0 1 0,-1-3-1 15,1 3 0-15,0-2 2 0,0-1-1 0,4 0 0 16,-3-5-1-16,2 1 0 0,-1-1 1 15,2-2 0-15,0 1-1 16,-1-5 1-16,1 2 0 0,-1-1-1 0,3-1 1 16,0 3-1-16,-1-1 2 0,4 0-1 15,-3 2 1-15,3-1 1 0,-2 1-1 16,4-1 1-16,0 0-1 0,-1-2 0 16,3 0-2-16,-1-1 2 0,-2 2-2 15,5-1 1-15,0 3 1 0,2 0-1 16,-1 0 0-16,1 2 2 0,2-2 0 15,-1 1-1-15,5 1 0 0,-3-2-1 16,0 1-1-16,0-2 0 0,2-2 0 16,-4-2-1-16,0-2 1 0,-5-4 0 15,-1-3 1-15,-1-4 0 0,-3-1 0 16,-2-2-1-16,-3-1 1 0,0-1 0 16,-1-4 0-16,-2 1 0 0,0 0 0 0,0 0-1 15,0-1 2-15,0 0-1 0,-2 0 1 16,-3 0-1-16,0 0-1 0,-3-2 0 15,4-4-8-15,0-1-13 0,4-6-12 0,8-5-22 16,12-11-51-16,6-12-56 16,4-4-182-16</inkml:trace>
  <inkml:trace contextRef="#ctx0" brushRef="#br1" timeOffset="839190.5524">23213 4918 511 0,'0'0'3'0,"0"0"0"16,-57-55-2-16,30 39 1 0,-5-4 1 15,-9 0-1-15,-12 1-2 16,-9-2-1-16,-14 1 0 0,-9 0 0 16,-7-1 1-16,-9 0 0 0,-5 0 1 15,-6 2 0-15,-4-3 1 0,-6 3 1 0,-6-1 0 16,-4 2-2-16,1 0 1 0,-6-1 1 16,-3 3 0-16,-5-3 1 0,-7 3-1 15,-4 1 3-15,-2-4-4 0,1 4 0 16,-5-2 8-16,0-1-1 0,-3 3-3 15,-5-4-2-15,1 1-3 0,-2 1 3 0,2-1 2 16,3 4 2-16,-3-3-2 0,1 4-2 16,0-2-3-16,-1 1 1 0,4 4 2 15,0 0 0-15,-1 2-4 16,3 2-3-16,-1 1 3 0,2 2 3 0,-3 3-1 16,1 0 2-16,-2 1-4 0,0 4-5 15,1 0 5-15,2 3 1 16,1 2 3-16,1 3-4 0,2-2-6 0,1 4 6 15,4 1 1-15,2 1 2 0,0 2-1 16,3-1-2-16,1 1-5 0,3 1 5 16,4 1 3-16,3 1-2 0,-1 0 1 15,1 7-2-15,0-3-7 0,2 5 7 16,0 1 2-16,3 2 0 0,4 3-1 16,-6 3 2-16,6 2-3 0,-2 0-2 0,4 2 2 15,4 3 1-15,2 1 0 16,5 2 2-16,4 4-1 0,2-1-2 15,-1 3-4-15,8-2 4 0,4-2 2 0,6 0-1 16,7-1 1-16,4 1 2 0,6-2 0 16,3 2 1-16,5 1-3 0,5-1 2 15,1 1 0-15,5 0 0 16,5-1-1-16,2 0 1 0,5-1 0 0,7 0-1 16,3 4-1-16,4 0-1 0,5-1 1 15,8 2 1-15,7-3 0 16,5-2-2-16,6-2 0 0,5-2 0 0,8 0 0 15,4-2-1-15,6 2 1 0,6-2 0 16,3 0 1-16,7 2-1 0,3-4-1 16,4 3 1-16,4-2 1 0,3-1 1 15,3-1-2-15,3-2-1 0,4-1 0 16,2 2 1-16,3-2 1 0,-1 0 0 0,2-1 0 16,1-4-1-16,4 4-1 0,-4-5-2 15,7 1 2-15,-5-3 0 0,5-2 1 16,-2-1 1-16,1-3-1 15,4 0 1-15,-2-3-1 0,1-1 3 0,2 1-3 16,1-5 2 0,1 2-2-16,1-2-1 0,1-2-1 0,3 3 1 0,-1-4 1 15,1 1 0-15,0-3 0 0,0 2 1 16,1-1-1-16,3 0 2 0,3 0-2 16,1-2-1-16,5-2-4 0,3 1 4 15,2-3 1-15,2 2-1 0,1-3 3 16,2-1-2-16,1 1 2 0,3-2-2 15,2 0-1-15,-1-1-3 0,2 0 2 16,-1-3 1-16,-1 3 1 0,2-3 1 16,0 2 0-16,1-2-1 0,1 1-1 15,-3 1-6-15,0 1 6 0,-3 2 0 16,-1-2 3-16,0 1-1 0,0-2 3 16,0 2-2-16,3 0-3 0,-2-1 0 15,-2 1 1-15,1 0 1 0,-4 1 0 16,-1-1 0-16,6 0 0 0,-6-3-2 15,2 1-4-15,3-2 4 0,-6 0 0 0,3-2 0 16,-4 0 2-16,5-1 1 0,2-3 0 16,1 2-1-16,5-1-2 0,-1-2 0 15,-2 4 1-15,3-4-1 0,-3-1 1 0,4 1 1 16,-3-2 1-16,3 1-3 16,0-2-5-16,-3 0 5 0,4-1 0 15,-6 2 0-15,-2-1 2 0,1 0 0 16,1-1 1-16,1 0-3 0,2-2-3 15,-1 0 2-15,0-1 1 0,-1-1 0 16,2-1 2-16,-1-3 0 0,0 2-1 16,-1-2-1-16,1-1-6 0,-1 3 6 0,-1-3 1 15,-5 1 0-15,-3 1 1 0,-2-3 0 16,-1-1-2 0,-1-1 0-16,-1-2-2 0,-2-2 2 0,0 0 0 0,-2-2 0 15,-3-2 1-15,-3 0 1 0,-2-3-1 16,-2-1 1-16,-3-1-2 0,-3-3-5 15,-4 0 5-15,-6-1 0 0,-7-1 1 16,-5-1 0-16,-6 2 0 0,-7-2 1 16,-2-2 0-16,-10 0-1 0,0-2 2 0,-4 0 0 15,-6-1-3-15,1 0 1 16,-8-3 1-16,-1 1-1 16,-4-1-1-16,-5 0 1 0,-2 0 0 0,-5-3 1 15,-1 0-1-15,-8-1 1 16,1 1 1-16,-8 1 0 0,-2-1 0 0,1 0 0 15,-6 1-1-15,-2-1 0 0,2 0-1 16,-3-1-1-16,1 1-5 0,-3 0 5 16,3 2-1-16,-6-3 1 0,1 3 0 0,-2-1 1 15,-3 1 1-15,-1 2-1 0,-3 0 1 16,-4 1 5-16,-1 1 2 0,-5 2-5 16,0 5 0-16,-2-2 0 0,0 2 1 15,-3 2-2-15,-2 2 0 0,-2 3 0 16,-2 0-2-16,-2 2 0 0,-6 4-1 15,-5 1 1-15,-1 4-1 0,-4 3-3 16,3 3 1-16,-6 1 1 0,4 4 2 16,0 2-1-16,1 2 1 0,5 5-1 15,8 1 0-15,8 1-11 16,7 0-33-16,9 2-28 0,6-2-40 0,8-4-166 16</inkml:trace>
  <inkml:trace contextRef="#ctx0" brushRef="#br1" timeOffset="839717.681">23990 6055 278 0,'0'0'118'0,"0"0"-102"16,0 0-15-16,76 10 0 0,-40-10 1 15,7-1 6-15,7-2 1 0,5-1-1 16,12-3-2-16,4 0 2 0,12 2 4 16,6-2 5-16,10-1 5 0,5 2 0 15,9 0 1-15,4 2-4 0,3 0-6 16,6 1 1-16,1 2-2 0,1-2-7 15,-1 2 4-15,-6 1 2 0,-7 0-2 16,-6 2-1-16,-10 1-1 0,-9 0 0 0,-10-1-7 16,-12 2 1-16,-13-3-1 0,-9 0 1 15,-13-1-1-15,-11 0 1 0,-6 0-1 16,-11 0 0-16,-4 0-1 16,-9-1-25-16,-10-4-23 0,-6-1-62 15,-14-5-47-15,3-3-79 0</inkml:trace>
  <inkml:trace contextRef="#ctx0" brushRef="#br1" timeOffset="840015.5695">25888 5743 379 0,'0'0'1'0,"0"0"-1"15,0 0 6-15,0 0 4 0,0 0-4 0,0 0 29 16,0 0-10-16,78 14-1 16,-37-3 4-16,7-1-2 0,3 2-5 15,1 0-6-15,3-2-3 0,-1 0-1 0,-4 2 1 16,-2 0-4-16,-7 1 0 15,-4 0-3-15,-7 3-1 0,-9 1-1 0,-5 3 1 0,-9 5-2 16,-5 2 1-16,-2 3-1 0,-10 4 0 16,-9 2 1-16,-5 2-1 15,-8-1 1-15,-4 1-2 0,-8-3 2 0,-3-1 0 16,-2-2-2-16,-5-5 3 0,1-1 2 16,0 0 1-16,2-5-1 0,2-1-4 15,4-7 0-15,11-1-1 0,8-5-1 16,9-4 1-16,13-3-1 0,5-3-4 15,16-9-38-15,13-7-45 0,13-10-94 16,3-2-134-16</inkml:trace>
  <inkml:trace contextRef="#ctx0" brushRef="#br1" timeOffset="840249.6328">27106 5979 477 0,'0'0'5'15,"0"0"-3"-15,-56 29 19 0,35 8 17 16,0 11-3-16,-1 5-5 0,8 4-7 16,1 0 0-16,4 0 4 0,4-1-8 15,5-5-9-15,0-2-6 16,0-2-3-16,4-5-1 0,0-4-5 0,-2-9-69 15,-2-9-70-15,-2-12-161 0</inkml:trace>
  <inkml:trace contextRef="#ctx0" brushRef="#br1" timeOffset="840533.6453">26949 5865 491 0,'4'-93'12'0,"1"74"-6"0,-1 6 4 15,3 3 22-15,0 7 16 0,1 3-18 16,7 1-17-16,4 9-6 0,6 1 7 16,2 6 5-16,-1 1-7 0,2 5-7 15,-3 2-2-15,-2 2-2 0,-4 2-1 16,-8 4 1-16,-5 3-1 0,-6 1 0 16,-11 2 0-16,-6-4 1 0,-6-1-1 15,-6-6 1-15,-3-6 1 16,-3-3 0-16,-5-6-1 0,2-4 1 0,1-2 0 15,7-5-1-15,9-1-1 0,7-1 1 16,11 0-1-16,3 0 0 0,13-3-1 16,12 0-52-16,14-2-16 0,13-2-66 0,-1 3-70 15</inkml:trace>
  <inkml:trace contextRef="#ctx0" brushRef="#br1" timeOffset="841905.2966">27172 6488 218 0,'0'0'54'15,"0"0"-31"-15,0 0-15 0,0 0 11 16,0 0 22-16,0 0-4 0,0 0-5 16,-7 53-2-16,16-38-11 0,2-3-5 15,5-2 0-15,2 0 2 0,4-5 6 16,-2 1-1-16,3-3-7 0,0-3-2 15,-2 0-5-15,-1 0-1 0,0-4-2 16,-5-4-1-16,3 1-1 16,-5-4 0-16,2-1-1 0,-2-4 0 0,0-5-1 15,-1-3 1-15,-1-3-1 0,0-4 0 16,-5-3 1-16,-1-6-1 0,-3-2 0 16,-2-2 1-16,-1 1 0 0,-6 5 0 15,-4 6 1-15,-2 10 0 0,-5 9 5 16,-2 8 0-16,-7 5-1 0,-5 12-5 0,-3 9 2 15,-5 7-2-15,6 5 0 0,5-1 0 16,7-1-1-16,9-5 1 16,6-5 0-16,7-6-1 0,10-5 0 15,10-4-1-15,11-5 1 0,6-5 1 0,9-8 1 16,0-1-2-16,2-4 0 0,-5 5 1 16,-6 0-1-16,-4 4 2 0,-3 4-2 15,-4 3 2-15,-4 1 2 0,-8 5 0 16,-5 8 0-16,-3 5-1 0,-5 3-1 15,-1 7 0-15,-6 1 0 0,-1 1 0 16,1 3-2-16,2-1 0 0,1 0 0 16,3-1 0-16,0-1 0 0,5-4 1 15,5-7-1-15,5-5 0 0,4-3 0 16,2-10 0-16,5-1 0 0,3-9 1 16,2-8-1-16,-1-2 0 0,0-4 0 0,-5 0-1 15,-4-1 1-15,-3-2-1 16,-3-1 1-16,-1-1 0 0,-2-2 1 0,-3 0 0 15,0 2 0-15,-4 2 1 0,1 7-1 16,-1 5 1-16,-4 7 1 0,-1 6 0 16,0 2 5-16,-4 13-1 0,-5 6-7 15,-2 9 1-15,-5 2 0 0,0 4-1 16,1 0 0-16,2-1 2 0,3-5-1 16,4-1 1-16,5-3 2 0,1-6 0 15,5-7 0-15,5-6-3 16,2-6-1-16,5-4 2 0,3-10 1 0,4-8-1 15,2-2-1-15,-4-5-1 0,-7 3 0 16,-4-5 0-16,-9 3 0 0,-2 2 0 0,-9-5 0 16,-3 2 0-16,-5 3 1 15,-3-1-1-15,-1 11 1 0,-1 1-1 16,4 7 0-16,4 0 0 0,6 5 0 0,7 2 0 16,1-2 0-1,12 3-1-15,9-2-6 0,10-4 5 0,10-1-1 16,4-1 3-16,3-1 0 0,-2 2 0 15,-5 2-1-15,-7 4 0 0,-6 1 1 0,-8 7 0 16,-9 6 0-16,-9 6 0 0,-4 5-1 16,-12 4 0-16,-6 5 1 0,-5 3 0 15,3-1 0-15,-1 3 0 0,3 1 0 16,5-4 0-16,5-2 1 0,8-3-1 16,2-7 0-16,9-8 0 0,6-7 0 0,6-8 0 15,2-5 0-15,2-11 2 16,1-5-1-16,-3-4-1 15,-4-2 1-15,-7-3-1 0,-2 1 0 0,-8-1 0 16,-2 1-1-16,0-2 1 0,-8 3 1 16,0 4 0-16,-5 2-1 0,3 6 1 0,1 1-1 15,4 7 0-15,2-1 1 0,3 2-1 16,9 1 0-16,8-2-1 0,9 0-1 16,9-3 2-16,8-2 0 0,6 1 0 15,-1-1 0-15,-5 3 1 0,-10 1-1 16,-7 3 0-16,-7 5 0 0,-8 1 0 15,-4 0-1-15,-5 0-1 16,-2 0 1-16,-4 6 0 0,-2 4 0 0,1 5 1 16,0 2 0-16,1 5 0 0,4 3 0 0,0 4 0 15,1 4 1-15,4 3-1 16,-3 3 2-16,-1 2 2 0,-1 1-2 16,-3 2-2-16,-10 2 4 0,-6 1-1 15,-9-1-1-15,-6 1 0 0,-4-3-1 16,-5-4-1-16,3-6-2 0,3-4 2 0,8-10 0 15,4-6 0-15,8-7 1 0,5-7-1 16,5 0 0-16,-2-12-27 0,3-4-39 16,2-4-36-16,-1-7-57 0,3 0-30 15</inkml:trace>
  <inkml:trace contextRef="#ctx0" brushRef="#br1" timeOffset="842058.776">28163 6581 297 0,'0'0'39'15,"0"0"38"-15,0 0-8 0,-54-40 12 16,54 40-26-16,6-3-18 0,14-5-14 15,16-1-14-15,16-4-2 0,10-2-4 16,3 2-2-16,-8 4 0 0,-10 4-1 16,-15 5-19-16,-12 2-49 0,-14 9-22 15,-12 5-29-15,-19 2-12 0,-7-2-54 16</inkml:trace>
  <inkml:trace contextRef="#ctx0" brushRef="#br1" timeOffset="842351.376">25942 7132 403 0,'-55'3'4'0,"20"-2"0"16,15-1 30-16,13 0 23 0,10 0-15 16,22 0-5-16,19-2-12 0,18-7-14 15,21-2 8-15,21-2 0 0,14-4-2 16,13-1 2-16,9-2 1 0,9 2 3 15,12 0 10-15,6 0 0 0,8 2-6 16,4 1-10-16,-4 1-11 0,-6 1 8 0,-10-3-3 16,-13 2-1-16,-19 0-10 0,-12 1-1 15,-19 2 1-15,-19 1 1 0,-19 0 0 16,-19 2 1-16,-21 0-1 0,-17 2-1 16,-16 2-5-16,-25-1-21 0,-19 5-32 15,-23 0-20-15,-22 8-12 0,-17 4-26 16,-10-1-62-16,-9 2-98 0</inkml:trace>
  <inkml:trace contextRef="#ctx0" brushRef="#br1" timeOffset="842568.5221">26168 7197 383 0,'0'0'8'0,"0"0"3"16,0 0 18-16,0 0 10 0,73 9 4 15,3-24 5-15,14-2-15 0,16-6-2 16,10 2-5-16,1 2 3 0,2-1-3 0,-1 3 1 15,-4-3-3-15,-1 2-4 0,-7 0 1 16,-11 4-6-16,-12-1-3 0,-19 2-5 16,-13 2-4-16,-15 2 0 0,-15 3-2 15,-13 3-1-15,-8 1 0 0,-8 2-11 16,-13 4-27-16,-10 7-30 0,-10 5-22 16,-11 4-50-16,1-3-97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16:00.7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2790 2803 231 0,'0'0'179'0,"0"0"-151"15,0 0 18-15,0 0 22 0,0 0-17 16,0 0-14-16,-23-58 0 0,24 38-4 15,4-3-7-15,3 2 1 0,4 0-1 16,0-2-7-16,4 7-2 0,1-2-7 16,4 3-2-16,-1 4-3 0,3 0 0 15,0 4-2-15,-2 3 0 0,-2 2-3 16,-1 2 1-16,-2 0-1 0,1 7 1 16,-4 4-1-16,1 1 0 0,-3 8 0 15,-5 0-1-15,0 5 1 0,-6 0 1 16,-1 3 0-16,-8 1 0 0,-4 1-1 0,-2 2 1 15,-2-1 1-15,-3 1-2 16,-1-1 1-16,-1-1-1 0,-2-1 1 16,-4-1 0-16,3-3-1 0,1-5 1 15,3-1 0-15,3-7 0 0,4-4-1 0,9-2 1 16,1-3-1-16,4-3 0 0,0 0 0 16,0 0 2-16,6 0-1 0,5-4-1 15,8-1 0-15,10 0 0 0,3 2 0 16,1 0 0-16,1 2 0 0,-1 1 5 15,2 0 1-15,-3 0 2 0,1 0 3 16,-4 0-1-16,-1 0-4 0,-7 0 2 16,-4 0-1-16,-4 0 2 0,-7 0-5 15,-2 0-2-15,-2-1-2 0,-2 1 0 0,0 0 0 16,0 0-1-16,0-3 1 16,0-1-26-16,-3-5-19 0,1-6-42 15,0-4-58-15,0-2-117 0</inkml:trace>
  <inkml:trace contextRef="#ctx0" brushRef="#br0" timeOffset="556.1888">3196 2321 340 0,'0'0'15'15,"-20"-68"1"-15,9 50 54 0,-3 3 3 16,1 1-15-16,-3 2-30 0,-3 3-10 15,-6 4 0-15,-5 2-2 0,-5 3-4 16,-8 5-1-16,-5 8-3 16,-6 4-5-16,-4 6 0 0,5 6-2 0,-3 5 2 15,3 5-1-15,5 7 1 0,3 5-2 16,4 5 2-16,2 7 5 0,3 1-5 0,4 4 0 16,5-1 1-16,8-2 2 0,4-4-6 15,6-1 5-15,9-7-1 16,3-3-1-16,10-3 0 0,8-4 0 15,5 0 1-15,7-1-3 0,6-7 1 16,6 1 1-16,3-7 0 0,6-6-3 16,4-3 0-16,-2-9 2 0,3-1-1 0,-3-5 0 15,0-5 2-15,-2 0 2 0,-1-10 6 16,-3-6 5-16,-2 0 3 0,-3-5-1 16,1-5-4-16,-5-1 1 0,2-4 3 15,-3-1-4-15,-1-1-2 0,-2-2 0 16,-2-5-5-16,-4-1 0 0,-1-6 1 15,-4-2 4-15,-1-4-4 0,-3-3-4 16,-5-1 3-16,0-5-2 0,-7 0-3 16,-3 0 0-16,-7-3 0 0,-6 7-1 15,-9 2 0-15,-8 7 0 0,-2 11 0 16,-4 5 0-16,-3 10-1 0,-1 4 1 16,-4 4 1-16,-4 5-2 0,-7 0 0 0,-1 4 0 15,-4 4 0-15,4 0 0 0,8 2-7 16,8 1 3-16,8 3-7 0,11 3-20 15,4 3-7-15,7 8-3 0,3 7-78 16,1 2-1-16,6 3-69 0,3-4-100 16</inkml:trace>
  <inkml:trace contextRef="#ctx0" brushRef="#br0" timeOffset="11495.092">23742 4332 289 0,'0'0'177'16,"0"0"-161"-16,0 0-12 16,-51-8 22-16,47 8 24 0,-1 0-18 0,3 0-3 15,2 0-3-15,0 0-6 16,0 0-10-16,5 0-3 0,3 3 1 16,8 1 6-16,8-1 0 0,8 0-2 0,6-1-5 15,7 0-1-15,6-2 2 0,3 0 0 16,1-4 0-16,1-2-1 0,0 2 0 15,3-5 1-15,-4 2-1 0,-1-2-1 16,-7 3 0-16,-3-1-1 0,-15 3-1 16,-8 0-4-16,-10 2 1 0,-7 2-1 15,-4-2 1-15,0 2-1 0,-4 0-1 16,-2 0-12-16,-5 2-25 0,-1 0-15 16,-9 2-21-16,-2 1-42 0,-3-2-59 15,3 0-99-15</inkml:trace>
  <inkml:trace contextRef="#ctx0" brushRef="#br0" timeOffset="11761.599">23684 4481 247 0,'0'0'118'0,"0"0"-100"16,0 0 4-16,0 0 45 0,0 0-25 16,0 0 5-16,0 0-14 0,0 0-7 15,68 1-2-15,-25-5-2 0,6-2-2 16,9 1 3-16,3-2-4 15,0 1-3-15,2-1-4 0,1-1 2 0,-4 3-4 16,-3-1 0-16,-2 0-6 0,-4 1-2 16,-7 0 4-16,-6 2-1 0,-10 1-2 15,-11 1-2-15,-5 1 0 0,-10 0 0 16,-1 0-1-16,-1 0 0 0,-1 0 0 0,-1 0-1 16,-4-3-25-16,0 2-22 0,-1-5-25 15,-1-1-24-15,4-3-77 0,1-2-109 16</inkml:trace>
  <inkml:trace contextRef="#ctx0" brushRef="#br0" timeOffset="12017.2574">24454 4029 298 0,'0'0'94'0,"0"0"-53"0,0 0 7 16,0 0 32-16,0 0-21 0,0 0-26 15,0 0-17-15,0 0-3 0,0 0 11 16,44 74 11-16,-37-24 1 15,-2 3-4-15,-2 1-12 0,-1-1-9 0,-2-4 2 16,0-2-2-16,0-7-5 0,-1-3-2 16,-1-3 4-16,-3-6-3 0,3-6 0 15,-1-5-1-15,2-2-2 0,0-6 1 16,-1-3-2-16,2-4 0 0,-1-2-1 0,1 0-1 16,0-1-14-16,0-5-13 0,0-4-29 15,0-8-37-15,0-2-22 0,0-5-94 16,-1 2-93-16</inkml:trace>
  <inkml:trace contextRef="#ctx0" brushRef="#br0" timeOffset="12381.2544">24397 3998 196 0,'0'0'179'0,"0"0"-95"16,0 0-39-16,0 0 3 0,0 0 11 15,82 19-4-15,-42 1-10 0,6 2-10 16,0 1-6-16,-5-3-8 0,4-2 0 15,-7-1-6-15,4-2-3 0,-7-1-3 16,-3-2-2-16,-3-1-1 0,-7-1 0 16,-2 0-1-16,-4-2 0 0,-5 0 0 0,-6 1-3 15,-4-1 0-15,-1 2-2 0,-1 1 1 16,-6 0 0-16,-8 2-1 16,-2 2 3-16,-8 1-2 0,-2 1 1 0,-10 1 0 15,-2 3-1-15,-9 0-1 0,1 2 1 16,-5-1 0-16,0 1 0 0,2-1 0 15,0-3 2-15,5-2 3 16,9-2 1-16,10-2-2 0,9-3-1 0,7-3-3 16,1-5 1-16,6 0-2 0,3-2 1 15,0 0-1-15,0 0 0 0,0 0 1 16,4-2-1-16,5-2 0 16,1-1-7-16,6-4-16 0,9 1-23 15,3-6-54-15,7-4-52 0,-3-1-172 0</inkml:trace>
  <inkml:trace contextRef="#ctx0" brushRef="#br0" timeOffset="12880.8388">25325 4178 175 0,'0'0'214'0,"-12"-55"-182"15,8 34 17-15,0 4 9 0,2 6 14 16,-2 1-23-16,3 8-7 0,1 2-7 16,-1 0-10-16,1 1-6 0,0 11-10 15,6 6-8-15,1 12 2 0,2 8 9 16,1 7 5-16,3 4-3 0,-2 4-4 0,0 3 0 15,-3 1 2-15,-4 0 1 16,-2-3-1-16,-2-5-7 0,0-7 4 0,0-4-7 16,0-6 0-16,0-11 0 15,1-1 0-15,-1-7-1 0,0-7 0 16,0 0 0-16,0-6-1 0,0 0 0 0,-4 0-26 16,0-6-18-16,-4-6-39 0,-2-7-30 15,3-1-114-15</inkml:trace>
  <inkml:trace contextRef="#ctx0" brushRef="#br0" timeOffset="13165.966">25264 3988 364 0,'0'0'136'0,"0"0"-118"15,0 0 39-15,0 0 20 0,0 0-19 16,0 0-23-16,0 0-6 0,0 0-10 15,0 0-6-15,44-17 4 0,-13 26 3 0,6-2 2 16,4 1-3-16,3-1-2 16,-1-1-4-16,1 0-3 0,1 1-1 0,3 0-2 15,0-4-1-15,0 0-1 16,-6 0 1-16,-2-2-3 0,-9-1-1 0,-7 0 0 16,-7 0-2-16,-6 0 1 15,-8 0 0-15,-3 0-1 0,-2 2-2 0,-8 0-25 16,-5 2-12-16,-6 3-11 15,-8 1-24-15,-1 3-13 0,-8-1-17 0,3 1-43 16,-3 2-24-16</inkml:trace>
  <inkml:trace contextRef="#ctx0" brushRef="#br0" timeOffset="13381.14">25366 4211 249 0,'0'0'52'0,"0"0"-15"0,0 0 33 16,0 0-3-16,0 0-26 0,0 0 14 15,-3 53-8-15,25-46-11 0,7-1-2 16,8-2-1-16,3-1-2 0,2-2 1 15,-3-1 0-15,0-1-7 0,-3-4-8 0,0 1-1 16,-1 0-4-16,-3-1-3 0,-4 3-5 16,-1 2-2-16,-6 0 0 0,-5 4-2 15,-3 4-2-15,-4 3-11 0,-6 4-29 16,-3 6-44-16,-10 0-13 16,-9 2-25-16,-3-3-104 0</inkml:trace>
  <inkml:trace contextRef="#ctx0" brushRef="#br0" timeOffset="13550.2873">25266 4689 442 0,'0'0'25'0,"0"0"-17"0,0 0 37 0,13 53 31 15,7-50-25-15,11-2-7 0,12-1-6 0,4 0-13 16,8 0 11-16,-1-5-4 16,5 1-7-16,-4-1-1 0,-4 2-1 0,1-1-14 15,-4 1-5-15,-3 2-2 0,-2 0-2 16,-4 1 0-16,-1 0 0 0,-4 0-36 15,2 2-35-15,-7-2-44 0,-3-4-102 16,-10-4-215-16</inkml:trace>
  <inkml:trace contextRef="#ctx0" brushRef="#br0" timeOffset="13810.9604">26298 3971 509 0,'0'0'44'0,"0"0"-19"0,0 0 10 16,0 0 31-16,0 0-29 0,0 0-25 15,0 0 0-15,54 6 8 0,-35 17 6 16,3 2 0-16,-1 3-5 0,-2 1-2 16,1-2-5-16,0 1-3 0,-5-2 0 15,0 0-5-15,-3-4-1 0,-2 2-4 16,-1-4 0-16,-3-4-1 0,2-2 1 15,-4-6-1-15,-1-1-5 0,6-2-32 0,-2-3-24 16,3-2-35-16,5-5-38 0,-3-6-100 16</inkml:trace>
  <inkml:trace contextRef="#ctx0" brushRef="#br0" timeOffset="14074.7454">26738 3984 192 0,'0'0'260'16,"0"0"-219"-16,0 0-2 0,0 0 38 15,0 0-26-15,0 0-28 0,0 0-13 16,0 0 0-16,0 0 8 0,-57 30 1 16,42-13-4-16,0 0-5 0,1 1-4 0,-2 3-2 15,3 2-1-15,1 2-1 16,0 0-1-16,1 2 2 0,4 4 3 0,0 0 1 16,2 1 6-16,3 1-2 0,1-1 1 15,1-1-2-15,1-1-4 0,2-3-3 16,3 3 0-16,-1-5-2 0,0 2-1 15,-1-6 2-15,-1 1-2 0,-2-2 0 16,-1-6 0-16,0-1-3 0,-4-5-29 16,0-3-29-16,-2-5-18 0,-6-2-49 15,2-8-112-15</inkml:trace>
  <inkml:trace contextRef="#ctx0" brushRef="#br0" timeOffset="14449.7343">26240 3802 101 0,'0'0'105'0,"0"0"-33"0,0 0-24 16,0 0 5-16,0 0 7 0,-55-41 13 15,48 41-28-15,-1 7-34 0,-1 5-6 16,2 6 4-16,1 3 5 0,0 8-1 15,4 2-2-15,1 2 7 0,1 4 4 16,3 3 7-16,6 2-2 0,-2 4-16 16,3 2 3-16,-2 3 6 0,1 2 0 15,-2 2-4-15,1-2-4 0,-5 0-3 16,-1 1-4-16,0-4 6 0,-1-1-6 16,2-3-1-16,-2-3-1 0,1-4 2 15,-1-5 0-15,1-3-3 0,-2-3 2 16,0-5-1-16,1-3-2 0,0-7 2 0,2-3-1 15,0-3-1-15,0-3 0 0,1-2 0 16,-2-2-1-16,4 0-3 0,4-2-21 16,5-11-24-16,3-3-37 0,6-9-58 15,0-3-182-15</inkml:trace>
  <inkml:trace contextRef="#ctx0" brushRef="#br0" timeOffset="14812.6014">26875 3798 151 0,'0'0'300'0,"0"0"-240"0,0 0 8 16,0 0 0-16,0 0-24 0,0 0-23 0,64 6-5 16,-45 13 0-16,2 9 5 15,-1 5-2-15,-2 4-2 0,0 6-5 0,-6 6-5 16,-1 5 0-16,-8 5-6 0,-3 4 5 15,-2 0 0-15,-7-2-2 0,2-2-2 16,0-3 1-16,1-2 0 0,3-2-1 16,-1-2 4-16,3-2 3 0,0-3 0 15,0-4-2-15,-2-3 2 0,-3-5 2 0,-3-4-3 16,-5-4-4-16,-6-2-2 16,-4-3 0-16,-6-3-1 0,-2-3 1 0,-1-5-1 15,0-3 0-15,1-2 0 16,3-4 0-16,6-4 0 0,3-5-1 15,5-4-5-15,7-4-19 0,8-6-14 16,5-6-39-16,13-7-52 0,6-2-164 16</inkml:trace>
  <inkml:trace contextRef="#ctx0" brushRef="#br0" timeOffset="15094.0768">27441 4439 274 0,'0'0'329'16,"0"0"-294"-16,0 0 11 0,0 0 24 0,0 0-18 16,0 0-19-16,0 0-8 0,0 0-9 15,0 0-7-15,60-36-1 16,-36 36-4-16,3 0 3 0,1 3 0 0,-2-3-3 15,1 3-1-15,-1-3-1 16,-2 1-1-16,-4 1 0 0,-3-1-1 0,-1 0 1 16,-6 1-1-16,-2-1-7 0,-4 2-34 15,-3 1-22-15,-1 3-34 0,-4 1-16 16,-8 1-59-16,-4 0-81 16</inkml:trace>
  <inkml:trace contextRef="#ctx0" brushRef="#br0" timeOffset="15267.6636">27393 4577 224 0,'0'0'217'0,"0"0"-175"16,0 0-5-16,0 0 33 0,0 0-17 16,0 0-1-16,61 25-10 0,-23-25-10 15,4 0-7-15,4 0 0 0,-3-2-5 16,0 0-6-16,-8 2-6 0,-4 0-7 0,-5 0 1 16,-2 0-2-16,-3 0 0 0,0 0-10 15,0 0-45-15,-1-7-45 0,-3-2-84 16,-5-2-218-16</inkml:trace>
  <inkml:trace contextRef="#ctx0" brushRef="#br0" timeOffset="16519.8078">28363 3935 316 0,'0'0'44'0,"0"0"-28"16,0 0 37-16,0 0 21 15,0 0-36-15,0 0-2 0,15 2 1 0,5-1-4 16,7 1-1-16,6 0-7 0,5-1 1 15,3 1-2-15,3-1-1 16,3 1-2-16,1 0-5 0,-1 1-5 0,1-1-5 16,-1-2-5-16,-3 1 4 0,-4-1-1 15,-6 1-3-15,-9-1 1 0,-6 0-1 16,-7 0-1-16,-8 1 0 0,-4 2 0 0,-3-2-5 16,-8 1-26-16,-7 5-10 15,-4-3-26-15,-11 1-30 0,-1-5-38 0,2 0-37 16</inkml:trace>
  <inkml:trace contextRef="#ctx0" brushRef="#br0" timeOffset="17026.2887">28391 3927 226 0,'0'0'61'0,"0"0"-15"16,0 0 43-16,0 0-23 16,0 0-31-16,0 0-8 0,0 0-10 0,0 0 20 15,0 0-1-15,34 71 2 0,-13-46-10 16,-3 2-1-16,3 7-8 0,6 0-5 15,-2 5 0-15,4 2-2 0,4-2-3 16,2 1-2-16,3 0-3 0,0-5 0 16,2-1-3-16,-1-6 2 0,-1-1 0 15,-1-2 0-15,-1-7 2 0,-1 1-1 16,-7-6 1-16,-4 0 1 0,-7-3-3 0,-8 0 0 16,-6 1-2-16,-3 0 0 15,-5 3 0-15,-10 4 2 0,-5-1 0 0,-8 5 0 16,-6 0-1-16,-1 3-1 0,0 2 1 15,-8-1 0-15,3 4-1 16,-5 0 0-16,2 0 1 16,-2 1 1-16,-2-3 0 0,-1-1 0 0,1 3 1 15,0-4-1-15,2 4 0 0,1-2 1 0,5-2 0 16,6-2 2-16,8-2-2 0,9-3 2 16,10-5-2-16,6 1-1 0,2-6-2 15,12 3-1-15,7-4 1 0,12-2 3 16,12 0 1-16,8-3 0 0,10 0 0 15,4-2 1-15,4 3 1 0,1-3 2 16,-1 1-1-16,1 0-8 0,-1-2 3 16,-3 0 4-16,-5 0-6 0,-11 0 2 15,-11 0-1-15,-12 0 0 0,-13 0 0 0,-11 0-1 16,-5 0-1-16,-2 0 1 0,-12-2-1 16,-2-1 0-16,-9 1-14 0,-6-4-24 15,1 1-9-15,-1-5-43 16,5-7-64-16,8 0-156 0</inkml:trace>
  <inkml:trace contextRef="#ctx0" brushRef="#br0" timeOffset="17770.2017">29441 4211 237 0,'0'0'83'0,"0"0"-22"15,0 0-10-15,-11-53 14 0,9 43 13 16,-1 3-25-16,2 1-7 0,0 2-8 16,1 3-3-16,0 1-3 0,0 4-8 15,0 8-17-15,0 12-7 0,0 8 2 0,6 8 11 16,2 4 7-16,-3 2-2 0,2 0 0 15,-1 0-3-15,-3-4-2 16,0 2-3-16,-2-4-1 0,-1-4-5 0,0-2-3 16,0-6 2-16,0-7-1 0,0-2-1 15,0-2 1-15,0-8-1 0,0-1-1 16,0-3 1-16,0-3 0 16,0-1-1-16,0-1-2 0,-1 0-21 0,-1-1-20 15,-1-5-12-15,-3-3-48 0,0-5-51 16,2-1-135-16</inkml:trace>
  <inkml:trace contextRef="#ctx0" brushRef="#br0" timeOffset="18103.7459">29412 4159 279 0,'0'0'216'15,"1"-54"-199"-15,6 36 24 16,3 4 44-16,1-2-27 0,4 5-22 0,4 0-6 15,3 5-8-15,4 5-4 0,-1 1-3 16,5 6-3-16,5 4-2 0,-2 3-6 16,-1 6-1-16,-4 0-3 0,-6 4 1 15,-6 3-1-15,-5 1-1 0,-9 2 1 0,-2 2 0 16,-10 2 0-16,-10-4 0 16,-5 1 0-16,-6-7 1 0,-4 0-1 15,0-8 0-15,-2-5 0 0,3-4 2 16,1-3-1-16,5-3 0 0,2 0-1 15,6-3-2-15,6-3 2 0,5-1 0 16,3 0 1-16,4-1 2 0,2-2-1 16,0 0 1-16,7 2-3 0,2 3-2 0,6 4-9 15,5 1-45-15,4 3-40 0,1 1-45 16,-2-3-143-16</inkml:trace>
  <inkml:trace contextRef="#ctx0" brushRef="#br0" timeOffset="18841.1491">30313 3996 42 0,'0'0'1'0,"0"0"-1"0,0 0 57 15,0 0-13-15,0 0-5 0,0 0-4 16,0 0-4-16,0 0-5 0,-38-19-9 16,32 16-6-16,0-2 5 0,-3 2 3 15,4-2 9-15,-4 0 2 0,3 1 5 16,-4-2-3-16,3 3-5 0,-3-1-10 15,2 0 0-15,-5 1 0 0,1 1-3 16,-2 2-6-16,1 0-4 0,-4 0-2 16,-2 1 0-16,-1 3 0 0,1 2-2 15,2-1 1-15,1-1 2 0,1 1 3 16,2 1 3-16,3-3 0 0,-1 2 3 16,3-3 2-16,-3 6-2 0,5-5-3 0,-2 2 0 15,5 0 1-15,-4 1-4 16,1 2 0-16,2 0 1 0,-1 3 0 0,1 1 0 15,2 1 2-15,0 4 0 16,2 3 0-16,0 0 3 0,0 5 2 0,2 0-3 16,3 5-1-16,1 2 0 15,-2 3 1-15,3 3-1 0,-1 0-1 16,-4 3 3-16,0 0-3 0,-2 1-2 16,0 1 0-16,-2-1-3 0,-1 1 1 0,-5-1-1 15,1 2-2-15,1-1 1 0,-4-1-1 16,2 0 1-16,-2-1-2 0,1-3 0 15,1-1-1-15,-1-6-1 0,3-2 1 16,2-1 2-16,-2-7-1 0,3 2 3 0,1-7 2 16,2 0-1-16,0-3 0 15,8-2-1-15,-1-3 1 0,6-2-1 0,6-1 3 16,6-1 1-16,10-4-4 16,4 0 1-16,7 0-1 0,2-1-1 15,2 0 0-15,-1-3-1 0,-2 2 2 0,-3 1 0 16,-3-1 1-16,-8 0 1 0,-10 0-2 15,-10 0-1-15,-9 2-3 0,-4 0 0 16,0-1 0-16,-10 1 0 0,-8 0 0 16,-6-1-3-16,-7 1-26 0,3-3-12 15,2-2-28-15,2-8-65 0,8-3-123 16</inkml:trace>
  <inkml:trace contextRef="#ctx0" brushRef="#br0" timeOffset="19296.8895">30251 4266 132 0,'0'0'248'0,"0"0"-220"0,0 0 21 15,0 0 23-15,0 0-11 0,0 0-24 16,0 0-13-16,18-17-7 0,-3 32 1 16,2 0 0-16,0 5 1 0,3 2 1 15,0 0-1-15,-3-1-1 0,-1-1-1 16,-3-1-4-16,1 0 0 0,-4-4-4 16,-4 0-4-16,0-4-1 0,1-3-2 15,-5-1-2-15,-2-3 0 0,0-1 0 16,0-3 0-16,-1 3 0 0,-3 0-17 15,-4-2-30-15,3-1-21 0,-1-1-26 16,1-8-68-16,3 1-86 0</inkml:trace>
  <inkml:trace contextRef="#ctx0" brushRef="#br0" timeOffset="19678.6326">30590 4234 261 0,'0'0'177'0,"0"0"-142"15,0 0 3-15,0 0 45 0,0 0-26 0,0 0-24 16,0 0-19-16,0 0-10 0,0 0-1 16,-23 5 0-16,6 5-3 0,0 4 3 15,0-1 0-15,1 1-1 0,2 1 0 16,1-2 1-16,4 3-1 0,-1-4 1 16,4-2-1-16,-4 2 0 0,5-5 3 15,1 3 5-15,-1-1 0 0,2 3 0 16,0 0 0-16,2 1-1 0,1 5 0 15,0 0 1-15,0 1-3 0,0 4 1 16,0-1 1-16,1 3-2 0,-1 0 0 16,0 2-2-16,1 0 2 0,-1 1 6 15,0-2-6-15,0 1-2 0,0-2 0 16,0-2 0-16,0 0 1 0,0-3-2 0,0 0-1 16,0-3 0-16,0-4-2 15,0 1-1-15,0-3 0 0,1-4 0 16,0-2 0-16,-1-2 0 0,0-3 0 0,0 0 1 15,0 0-2-15,2-6-25 0,3-6-24 16,0-4-59-16,2-8-64 0,4-1-180 16</inkml:trace>
  <inkml:trace contextRef="#ctx0" brushRef="#br0" timeOffset="20138.9719">30701 4225 490 0,'0'0'35'16,"0"0"1"-16,0 0 30 0,0 0-3 15,0 0-25-15,0 0-19 0,63-30-4 16,-50 37-2-16,3 4-2 0,-4 0 2 16,2 1 0-16,-2 2-4 0,-2-1-4 15,0 1-1-15,2 0-2 0,-2-3 0 16,0 1-1-16,0-1 0 0,-3-2 0 15,5 0 0-15,-5-3-1 0,3 0 0 16,-2-3 1-16,0-1 0 0,-3-1 0 16,-1-1 1-16,0 1-2 0,-2-1 2 15,-1 0-1-15,-1 0 0 0,0 0 1 0,0 0-2 16,0 0 2-16,0 0-1 0,0 0-1 16,-1 0 0-16,-3 2 0 0,-5 3 0 15,-1 4 0-15,-4 3-1 16,-2 5 0-16,-4 6 1 0,-1 3 0 15,-1 2 0-15,-4 4 1 0,3 2 1 16,-4 0 1-16,3 0 4 0,2-3 0 16,0-3 0-16,3-2 3 0,4-4 2 15,1-3-3-15,7-4-1 0,-1-4-3 0,5-4 0 16,2-3-3-16,0-4-1 0,1 1-1 16,0-1 2-16,1 0-2 0,4-3 0 15,4-4-7-15,4-3-26 0,-1-2-22 16,4-4-69-16,4-1-110 0</inkml:trace>
  <inkml:trace contextRef="#ctx0" brushRef="#br0" timeOffset="20803.7126">31068 4235 155 0,'0'0'355'16,"0"0"-334"-16,0 0 18 0,0 0 35 15,0 0-19-15,56-44-23 0,-47 51-10 16,2 4-6-16,1 3-4 0,-3 0 3 15,3 4 1-15,-4-2-2 0,1-1-6 16,-3-1-1-16,4-1-3 0,-3-2-1 0,2-3-3 16,-2-2 2-16,3-1 0 15,1-4 0-15,-1-1 0 0,3 0 0 0,-3-3-1 16,-1-4 2-16,1-3-2 16,-4-1-1-16,-1-3 1 0,1 0 0 0,-3-3-1 15,-2-2 1-15,1 2 0 16,-1-1-1-16,-1 6 0 0,0 3 1 15,0 3 0-15,0 6-1 0,0-2 1 16,0 2 1-16,0 0 5 0,0 0-6 0,0 4-1 16,0 5-2-16,1 3 1 0,-1 7 1 15,2 1 0-15,-1 6 1 0,2 2 1 16,-2 4 1-16,1 2 2 0,1 3 0 16,1 0 0-16,0 2 1 0,3 2 4 15,-4-3-6-15,-1-1 2 0,-1-3-5 16,-1 1 0-16,-1-3 0 0,-4-3-1 15,-6-2 1-15,-6-3-1 0,0-1 0 16,-4-5-1-16,-7-3 0 0,3-3 0 16,-3-4 0-16,0-3 1 0,3-5-2 15,-1 0 2-15,5-6 0 0,7-5 2 16,2-3-2-16,8-4 2 0,4-4 1 16,1-4-1-16,12-3 1 0,3-3-1 0,3-2 2 15,3 3-1-15,2 2-1 0,0 3 0 16,3 5-1-16,-2 2-1 15,1 4 0-15,-1 2-1 0,-2 6-16 0,0 2-22 16,1-2-27-16,-3 1-56 0,-1-1-95 16</inkml:trace>
  <inkml:trace contextRef="#ctx0" brushRef="#br0" timeOffset="21507.7208">31515 3934 126 0,'0'0'254'0,"0"0"-198"15,0 0-1-15,0 0 17 0,0 0-21 16,51-24-19-16,-32 24-5 0,-1 2-4 15,0 0-1-15,-1 2 1 0,-1-1-1 16,-5 0-3-16,2 3-3 0,-1-2-6 16,-6 1-1-16,2 1-1 0,-3 1-3 15,0 2-2-15,0 4 0 0,-1 4-1 0,-1 1 0 16,-1 7 0-16,3 2 2 16,-1 3-1-16,0 3 0 0,0 1-2 15,-2 1 2-15,1 3-1 0,-2 0 1 0,0 4-2 16,-1-3 4-16,-1 2 1 0,-4-1-4 15,-1 0 2-15,-4-1-1 0,3 1 0 16,-5-3-2-16,3 2 1 0,0 1-1 16,6-3 1-16,2 0 1 0,1-3 1 15,2-1 2-15,4-3 2 0,5-1 0 16,1-4-3-16,-1 0-2 0,4-4 1 16,-1 1-1-16,1-2 1 0,-1-6-1 15,0-1-2-15,-5-5 5 0,0-4-2 16,-4-2 0-16,-4-1-2 0,-1-1 3 15,0 0 1-15,0 0 0 0,0 0 6 16,-1 0-5-16,-3-1-2 0,-5-2-3 16,-1-1-1-16,-4 1-1 0,-2 0 0 15,-1 0 1-15,-2 1-1 0,-7 0 0 0,-1 2 0 16,-8-1 0-16,-5 1 1 0,-6 0-1 16,-5 3 0-16,2 2 1 15,2-2-1-15,10 1 2 0,7 0-2 0,10 1 0 16,5 1-1-16,1-4-2 0,7 2 2 15,2-2 1-15,4-2 0 0,-1 2 0 16,2-2 0-16,0 0 0 0,-1 0 0 16,1 0 1-16,0 0 0 0,0 0-1 15,0 0 2-15,0 0-2 0,-1 0 0 16,1 0 0-16,-1 0 0 0,1 0 0 16,0 0-6-16,0 0-21 0,0 0-22 15,0 0-23-15,0-3-58 0,0-4-91 16</inkml:trace>
  <inkml:trace contextRef="#ctx0" brushRef="#br0" timeOffset="23581.6903">27965 5582 162 0,'0'0'255'0,"0"0"-240"0,0 0 24 15,30-57 40-15,-19 44-20 0,2 1-21 16,0 3-1-16,-2 2-9 0,-2 4-6 15,-2 0 3-15,0 3-1 0,1 0-4 16,-1 6-9-16,-1 4-5 0,1 5-1 16,2 0-2-16,1 2 2 0,-4 1 0 15,5 0-2-15,-4-3 0 0,3 1 0 16,-3-3-2-16,4-2 1 0,-1-1-1 16,-1 1 0-16,0-5 0 0,0-2 2 15,-2-3-1-15,1-1-2 0,-2 0 3 16,3-4-1-16,-3-2 0 0,2-3 1 15,-1 0-1-15,0-1 0 0,-1 0 0 16,-1-1 3-16,0-3-1 0,2 1 2 16,-2-2-2-16,0-1 1 0,0 1 1 0,-2 1-2 15,1 2 3-15,-1 3-2 0,0 3 0 16,-2 3 2-16,-1-1 0 0,0 4 1 16,0 0 2-16,0 0-3 15,0 0-2-15,-1 1-4 0,-3 6-1 0,0 4 0 16,1 6-1-16,0 1 1 0,1 4 1 15,-1 2 0-15,0 2-1 0,-1 0 3 16,1 1-1-16,0 2-1 0,2 0 1 16,-3 0 1-16,1 3-2 0,0 1 3 15,1-1-4-15,-1 0 3 0,0-1-1 16,0 0-2-16,0-1 2 0,-1-1-1 16,2 3 0-16,-4-5-1 0,0 2 0 0,1-7 1 15,-2 1 1-15,2-6-2 0,1 1 1 16,-1-5-1-16,0-4 0 0,1-2 0 15,0-4 0-15,-1 0 1 16,2-2 0-16,-2-1 0 0,1 0-1 16,-6-1 2-16,-1-5-1 0,-1 1 0 15,0-6 0-15,-2 1-1 0,0-4 0 16,-1-1 1-16,0-3-1 0,-3-3 1 0,2 1-1 16,-2-2 0-16,0 0 0 0,2 3 1 15,-1 2-1-15,3 2 0 0,3 2 0 16,-1 1 1-16,7 3-1 0,-2 0 0 15,4 2 1-15,3-3-1 0,0 0 0 0,5 1 0 16,5-1 0-16,7-1 0 16,6 1 0-16,8 0 0 0,8 1 0 0,-1 2-1 15,6-2 1-15,-2 1 0 16,-3 1 0-16,-3 0 0 0,-9 1 0 16,-3 0 1-16,-7 2 0 0,-2 1-1 15,-8 1 2-15,-3 1 1 0,-2 1 1 16,-2 0-4-16,0 0 0 0,0 0 0 15,0-2 0-15,0 2 0 0,0-1 0 16,-4 1 0-16,-1-1-6 0,-5 1-40 0,-1 0-41 16,-6-3-55-16,-2-5-99 0</inkml:trace>
  <inkml:trace contextRef="#ctx0" brushRef="#br0" timeOffset="24927.5664">28451 5698 261 0,'0'0'61'16,"0"0"66"-16,0 0-73 0,0 0 15 15,0 0-21-15,0 0-8 0,0 0-14 16,0 0-3-16,0 0 3 0,51 8-2 16,-31-4 1-16,2 0 0 0,-3 0-5 0,4-4-2 15,-2 2-2-15,1-2-2 0,-4 0 0 16,-1 0-5-16,-2 0-3 0,-2 0-3 16,-5 0 1-16,0 0-2 0,-3 0 0 15,-1 0-1-15,0 0-1 0,-2 0 1 16,-2 0-1-16,0 0-1 0,0 0-8 15,0 0-29-15,-4 1-19 0,-4 2-31 16,-2 4-15-16,-4 0-55 0,4-2-55 16</inkml:trace>
  <inkml:trace contextRef="#ctx0" brushRef="#br0" timeOffset="25156.6385">28446 5835 335 0,'0'0'71'16,"0"0"-19"-16,0 0 6 0,0 0 7 15,0 0-19-15,0 0 1 16,0 0-7-16,51 17-8 0,-34-16 12 16,0 0-9-16,2-1-7 0,2 0-6 0,2 0-1 15,-2-1-4-15,3-2-3 0,-1 0-4 16,-3 0-3-16,1 1-4 0,-3 1-2 16,-4 1-1-16,-3-1 1 0,1 1-1 15,-8 0-1-15,-2 0 1 0,1 0-12 16,-1 2-39-16,0-1-40 0,4-1-47 0,0 0-118 15</inkml:trace>
  <inkml:trace contextRef="#ctx0" brushRef="#br0" timeOffset="25583.7087">29258 5670 478 0,'0'0'67'16,"0"0"-43"-16,0 0 29 0,-63-25-1 16,45 25-23-16,1 0-1 15,0 0-6-15,2 4-11 0,0 5-4 0,3 4-1 16,2 5-2-16,-2 3 1 0,8 1-1 16,-1 5-1-16,4 2-1 0,1-1-1 15,0 1 1-15,6-2-1 0,0-2 1 16,6-5-1-16,0 1 0 0,0-6 0 15,4-2 1-15,2-2 0 0,2-3 0 16,1-2 2-16,0-5 0 0,-1-1 0 16,2-3 4-16,-1-6 3 0,-5-1 2 15,1-3-1-15,-2 2 1 0,-2-3 0 0,-4 0-1 16,0 0-3-16,-6-1 0 0,0-2-1 16,-2-2-1-16,-1 0-1 15,-5-2-3-15,-5 0-1 0,-5-1 0 0,-1 1-2 16,-4 1 0-16,0 5 0 0,-2 0-2 15,0 4 2-15,5 2-2 0,-1 3-1 16,5 1-3-16,2 3-14 0,-1 1-11 16,9 1-12-16,0-2-36 0,3-3-54 15,0-3-163-15</inkml:trace>
  <inkml:trace contextRef="#ctx0" brushRef="#br0" timeOffset="27095.959">28998 3094 588 0,'0'0'23'15,"0"0"-23"-15,0 0 0 0,-50 67 2 16,25-41 10-16,-8-1 5 0,-6 3 8 16,-7 2-11-16,-4-2-6 0,-2-1 0 0,3-6 1 15,7-3 4-15,4-4-1 16,10-7 2-16,6-1-4 0,9-6 1 16,1 0 9-16,4-3 1 0,2-7-2 0,3-2-3 15,3-6-5-15,0 1-6 16,1-2-3-16,5-5 0 0,3 4-1 0,1 0 0 15,-1 2 1-15,2 6-2 16,1-1 1-16,-1 6-1 0,3 3-1 0,2 3-1 16,1 1 0-16,2 5 2 15,6 3-1-15,-1 5 0 0,3 0 1 0,0 1 0 16,1 3 0-16,3 0 2 0,2-2 0 16,0-1 2-16,-1-3 0 15,0 0 4-15,-1-5-2 0,-5-2-1 0,0-2 2 16,-3-2-3-16,-2-3 2 0,-1-3 0 15,-1-3 1-15,-1 0-1 0,-3-7-1 16,0 1 5-16,-3-4-1 0,-2-4-2 0,1-1-3 16,-6-4 0-16,-3-3-2 15,-2-1 0-15,-1-3 1 0,-5-2-3 16,-9 2 0-16,-1 4 0 0,-8 3 0 0,-2 6 0 16,-3 5-2-16,-3 4 0 0,-1 8 0 15,1 3 0-15,3 2 2 16,5 0 0-16,7 6-1 0,3 3 1 0,9 4-2 15,5-1-2-15,2 4 1 0,13-2 1 16,13 6 0-16,17-3 2 0,20 0 0 16,19-1 0-16,13-3-3 0,13 0-37 15,-4-4-51-15,-5-5-75 0,-19-4-270 16</inkml:trace>
  <inkml:trace contextRef="#ctx0" brushRef="#br0" timeOffset="40440.9277">10949 6506 328 0,'0'0'151'0,"0"0"-135"0,0 0 0 16,0 0 40-16,-51-7-1 0,51 7-14 16,0 0-11-16,7 0-5 0,1 0-10 15,8 4-1-15,9 1 4 0,2-1 1 16,5-1-1-16,4-1-6 0,3-2-4 0,-1 0 0 16,5 0 2-16,-4-1-2 0,5-2-2 15,-5 0-5-15,3 0 2 0,-5 0-2 16,-3 1 0-16,-2 2 0 15,-8 0-1-15,-4 0-1 0,-11 2-24 16,-5 3-45-16,-4 3-27 0,-10 0-43 0,-6-2-80 16</inkml:trace>
  <inkml:trace contextRef="#ctx0" brushRef="#br0" timeOffset="40624.4441">10797 6801 286 0,'0'0'150'0,"0"0"-115"0,0 0 5 15,0 0 22-15,0 0-14 0,0 0 5 16,60 17-6-16,-26-23-13 0,1 0-7 0,5-2-12 16,0 0 13-16,0 0-13 15,3 0-10-15,-1 1-2 0,5 3-2 16,2-1-1-16,2 3 0 0,5-1-5 0,3 1-50 16,4-1-38-16,6-5-67 0,-4-2-114 15</inkml:trace>
  <inkml:trace contextRef="#ctx0" brushRef="#br0" timeOffset="40945.0677">12793 6341 137 0,'0'0'213'0,"0"0"-189"16,0 0 14-16,0 0 31 0,0 0-19 15,0 0-6-15,0 0-13 0,0 0 3 16,66-5 1-16,-18 1-8 0,7-1-5 16,7 0-5-16,-1-2 1 0,-1-2-5 15,4 0 4-15,-2 0-6 0,-5 3-5 16,1-3-1-16,-7 4-5 0,-8 0 0 15,-8 1-1-15,-12 2 0 0,-15 1-23 16,-8 1-26-16,-7 0-15 0,-12 0-9 16,-10 0-25-16,-6 0-58 0,-1-3-32 15</inkml:trace>
  <inkml:trace contextRef="#ctx0" brushRef="#br0" timeOffset="41442.2683">12728 6265 252 0,'0'0'20'0,"0"0"-11"0,-43 52 27 0,43-33 27 0,4 2-5 15,5 1-10-15,10-1-15 0,8 4 15 16,7-1-7-16,5 0 2 0,9 0-6 16,4 1-11-16,2 0-5 0,2-1-3 15,2 0-2-15,-1 1 0 0,2 3-2 16,-4 1-4-16,-4 0-2 0,-1 1-5 16,-7-1 2-16,-3 2-3 0,-5 0-2 15,-3-2-1-15,-10 0 1 0,-5-2 0 16,-8 0 0-16,-9-2 0 0,-9 3 0 0,-11-2 1 15,-10 4 1-15,-6 1 1 16,-7-2-1-16,-4 2-2 0,-5 0 1 16,-5-4 1-16,-2 3 1 0,-7-1-3 15,-2 1 0-15,3-1-5 0,3-1 5 16,4-1 1-16,13-3 3 0,8-3 2 16,13-3 0-16,8-2 0 0,10-2-4 0,2-3-1 15,4 0-1-15,10-3 1 16,6 2 0-16,6-4 2 0,9 0 0 15,5 0 0-15,7-5 0 0,5-1-2 16,3 0 1-16,3-1 0 0,8-3 1 0,1-2 0 16,1-1 0-16,3-1 4 0,1 1 3 15,-2 4-5-15,-1 0-5 16,-6 3 3-16,-2 0 2 0,-10 0-3 0,-9 0-1 16,-10 3 1-16,-7 0 0 0,-13-1 0 15,-4-1-2-15,-4 2 0 0,-3-2-1 16,-3 2 1-16,-5 2 1 0,-5-2-1 15,1-1 0-15,-3-2-8 0,3 0-11 16,1 0-13-16,2 0-20 0,0-2-37 16,5-10-42-16,4-2-175 0</inkml:trace>
  <inkml:trace contextRef="#ctx0" brushRef="#br0" timeOffset="43206.1324">14351 6609 125 0,'0'0'206'0,"0"0"-180"0,-5-56 13 16,7 37 34-16,5 3-19 0,2 0-2 16,2 2-14-16,0 3-10 0,0 4-4 15,2 2-2-15,-2 2-1 16,1 3-3-16,1 4-5 0,-1 7-1 0,0 3-2 16,-1 7 1-16,2 2 2 0,-5 3-3 15,0-1-4-15,-3-1-3 0,0-2-1 16,2-1-1-16,-4-4-1 0,3-2 0 15,0 0 0-15,0-4 0 0,4-4 0 16,-2-2 1-16,4-3 0 0,2-2 1 16,2-7 0-16,2-2 1 0,-1-5-2 15,2-4 0-15,-2 0 0 0,-2-3 1 16,-1 1-2-16,-4 1 1 0,0-3 0 16,-1-2-1-16,-1-1 3 0,-1-1 0 15,-2 1 3-15,-1 6 1 0,-1 2 0 16,-1 5 0-16,0 4 3 0,-2 4 2 15,0 3 1-15,0 1-3 0,0 1-2 0,0 4-7 16,0 6 0-16,0 5-1 0,0 3 1 16,0 3 0-16,0 3 0 15,0 1 2-15,0 5-1 0,-2 3-1 16,1 0 3-16,0 4 5 0,0 1 0 0,0 2-5 16,0 0 1-16,1 3 1 0,0-3-4 15,0 0 1-15,3 2 0 16,1-1 0-16,0 4 0 0,-1-6-1 0,0 0 1 15,-2-1-3-15,0-5 1 0,1-2 1 16,-2-2-1-16,0-2-1 0,-3-1 2 16,-6-6-2-16,1 0 0 0,-1-3 0 15,-1-3 1-15,-3-2-1 0,1-5 0 16,-1-1 0-16,-3-4 0 0,0-3 2 16,-1 0-2-16,-2-7 0 0,2-2 1 15,-3-3 0-15,1-4-1 0,1 0 1 16,-2-4 1-16,1-1-2 0,-3-4 0 0,4 2 0 15,4-2 1-15,2 2-1 0,4 2 1 16,4 0-1-16,4 2 2 0,0-2-2 16,7 2 0-16,9-2 0 0,7-2 0 15,11-2 0-15,9 0 0 0,9-1 0 16,6 3-1-16,3-1 2 0,-1 4-1 16,-5-2 0-16,-5 6 0 0,-8 1 1 15,-12 1 0-15,-8 7 0 0,-11 4 0 16,-6 1-1-16,-5 2-1 0,0 0 1 15,-7 0 0-15,-4 0-1 0,-6 0 0 0,-2 0-3 16,-1 3-11-16,4-1-15 0,2-1-12 16,5 2-25-16,0-3-41 15,-2-6-42-15,3-3-184 0</inkml:trace>
  <inkml:trace contextRef="#ctx0" brushRef="#br0" timeOffset="47063.9129">15477 6449 119 0,'-7'-24'141'16,"-1"-1"-34"-16,1 4-72 0,0-1 39 15,2 4 12-15,2 6-46 16,2 3-1-16,1 6 8 0,-1 1-9 0,1 2-13 15,0 4-4-15,0 8-10 16,1 8-5-16,3 7 7 0,3 7 10 0,-2 2-2 16,-1 6-4-16,-3 1 1 0,-1 4 1 15,0-2-6-15,-5 0-7 0,-3-3 2 16,-1-3 3-16,2-4-11 0,0-4 0 16,2-3 1-16,1-7 1 0,-1-2-2 15,4-6 1-15,0-3-1 0,1-4 0 16,0-2 1-16,0-3-2 0,0-1-1 15,0-1-18-15,0-6-3 0,2-5-18 16,3-2-25-16,0-4-19 0,-3-2-13 16,-1-4-69-16,-1 1-44 0</inkml:trace>
  <inkml:trace contextRef="#ctx0" brushRef="#br0" timeOffset="47330.79">15349 6364 365 0,'8'-55'17'0,"3"38"22"0,7 4 20 0,1 2 11 0,4 6-17 15,6-1-9-15,4 6-6 16,2 0-10-16,2 3-3 0,1 7 3 0,-4 1 1 16,-3 2-6-16,-8 6-6 15,-3 1-9-15,-7 3-3 0,-6 3-2 0,-6 1-2 16,-5 2 1-16,-12 1-1 0,-8-1 0 16,-7 3 1-16,-5-4-2 0,-4-2 0 15,-3-7 0-15,-1-6-2 0,-1-5 2 16,4-3 0-16,2-5 0 0,8-3-1 15,8-8 2-15,7-1 1 0,6-4-2 0,5 1 0 16,5 0 0-16,5 0-12 0,7 7-16 16,7 3-20-16,5 2-24 15,6-1-49-15,-3 0-142 0</inkml:trace>
  <inkml:trace contextRef="#ctx0" brushRef="#br0" timeOffset="47701.1378">16374 6188 334 0,'0'0'207'0,"-7"-55"-206"0,1 43 2 0,-6 3 43 15,-2 7-6-15,-1 2-20 16,-5 6-1-16,0 11-11 0,-5 5-5 15,1 11 4-15,-2 6 6 0,1 6 4 16,-3 11-2-16,0 5 7 0,-1 6-4 16,-2 5 7-16,1 3-6 0,4 2-4 15,5 0-6-15,9-1-2 0,9-2-6 16,7-2 1-16,13-2-2 0,8-1 3 0,9-1 1 16,4-4 0-16,6-10-3 0,1-6 9 15,4-8-7-15,-3-8 0 16,1-9 4-16,-3-7-2 0,2-9-2 0,-9-7 0 15,-3-2-1-15,-6-7-1 0,-8-5-1 16,-6-3-19-16,-7-4-22 16,0-3-31-16,-7-5-40 0,-7 3-133 0</inkml:trace>
  <inkml:trace contextRef="#ctx0" brushRef="#br0" timeOffset="47955.6267">16500 6456 476 0,'0'0'16'0,"0"0"1"15,0 0 51-15,0 0-14 0,0 0-22 16,0 0 1-16,56 24 4 0,-40 2-13 16,5 4 8-16,-2 2-4 0,5 0-5 15,1-3-8-15,-3-1 2 0,1-2-3 16,-3-3-6-16,-2-2-2 0,-3-2 1 15,-3-4-5-15,-4 0-1 0,-2-3-1 16,-1-5 1-16,-3-1 0 0,-2-4-2 16,0 1-8-16,0-3-37 0,0-3-25 15,0-5-6-15,0-9-55 0,0 2-108 16</inkml:trace>
  <inkml:trace contextRef="#ctx0" brushRef="#br0" timeOffset="48283.5941">16915 6415 275 0,'0'0'193'0,"0"0"-182"0,0 0 23 0,0 0 27 16,0 0-33-16,0 0 5 0,0 0-2 15,0 0-11-15,-15 57-5 0,0-36 2 16,2 0-4-16,-1-2-3 0,0 1-6 16,3-2 3-16,2-1 0 0,0-1-1 15,4 0 0-15,-1-1 3 0,1 2 0 16,3-1 0-16,0 2 0 0,2 2-1 15,0-1 2-15,0 1 0 0,0 2 1 16,1 1-3-16,2 0 1 0,1 2 2 0,1 3 0 16,-2 1 2-16,0-2-1 0,-1 4-2 15,-2-3 0-15,1 0 1 16,-1-1-3-16,0 0 0 0,0-4-3 16,0-1-4-16,-1-3 1 0,0-4-1 0,0 0 0 15,0-1-1-15,1-5-1 0,0 0 0 16,0-5-33-16,3-1-28 0,4-3-50 15,2-11-26-15,1-3-150 16</inkml:trace>
  <inkml:trace contextRef="#ctx0" brushRef="#br0" timeOffset="48545.5244">17106 6592 520 0,'0'0'16'0,"0"0"0"15,0 0 65-15,0 0-16 0,0 0-11 0,0 0 5 16,0 0-27-16,0 0-16 16,19-27-6-16,1 27 4 0,3 0 0 15,-1 3-4-15,-1 1-4 0,3 1-2 0,-4-3-3 16,-1 3 0-16,1-4 1 0,-2 2-2 16,-2-1 1-16,-3 1-1 0,-4 1-1 15,-3-2 0-15,-4 2-17 0,-2 0-20 16,0 2-21-16,-7 3-13 0,-4 0-11 15,-4 0-34-15,-4 0-27 0,2-4-47 16</inkml:trace>
  <inkml:trace contextRef="#ctx0" brushRef="#br0" timeOffset="48697.7022">17107 6713 291 0,'0'0'52'0,"0"0"1"0,0 0 40 0,0 0-28 16,0 0-13-16,0 0-14 0,0 0 3 15,0 0-5-15,0 0-6 0,46 28-3 0,-20-28-7 16,2 0-7-16,-2 0-3 15,-2 0-6-15,-3-1-1 0,-1 1-2 0,-3 0-1 16,2 0 0-16,-3 3-29 16,-1 0-36-16,-1 0-38 0,0-3-78 15,-2-3-138-15</inkml:trace>
  <inkml:trace contextRef="#ctx0" brushRef="#br0" timeOffset="49472.2131">17563 6477 251 0,'0'0'99'0,"0"0"-76"0,0 0 35 0,12-57 16 16,-5 49-7-16,-1-1-18 16,-1 4-13-16,2 2-7 0,-1-1-3 15,0 4-1-15,2 0-2 0,-2 0-5 0,5 4-4 16,-4 1-4-16,2 1-1 0,-2 0 0 15,4 0-2-15,-6 0 0 0,5 0-2 16,-1 2-2-16,0-3 0 0,3 1-3 16,-3-3 1-16,3-1 1 0,1-2-1 15,-2 0 0-15,1-1 1 0,2-5-2 16,-4 0 1-16,-3 0-1 0,2-2 1 16,-2-1-1-16,-2 0 2 0,-2-3-2 15,2 3 2-15,-2 0-2 0,-2 0 0 16,2 3 0-16,0 1 0 0,0-1 0 15,-1 3 3-15,0 1 2 0,-1 0 2 16,-1 2 0-16,0-1-1 0,0 1 0 16,0 0-2-16,0 1-3 0,0 3-1 0,0 5 0 15,0 2 0-15,0 2 1 16,0 2 1-16,0 5 1 0,-2 0 1 16,-1 2 1-16,-1 1 1 0,0 1 0 15,2 2-3-15,-1-2 1 0,-2 2 0 0,0 0-1 16,2-2 0-16,2 3-2 0,0-1 0 15,1 2-1-15,0 0 1 16,0 0 0-16,2 1-1 0,3 0 0 0,1 2 1 16,-1-1-1-16,0-1 1 15,0 1-1-15,0-4-1 0,-3 1 0 0,-1-4 1 16,1-3 1-16,-2-3 0 0,0 0 0 16,0-5 0-16,0-1-1 0,-2-4 0 0,1-1 1 15,-3-3-1-15,-2 1 0 16,2-3 1-16,1 1 0 0,-3-2 0 15,-4 0 0-15,0-3 2 0,1-3-3 0,-4 1 0 16,2-3 0-16,0-2 0 16,-3 1 0-16,-2-4 0 0,-2 1-2 0,-1 0 4 15,-5-2-4-15,1 0 2 16,-3 0 0-16,6 0 0 0,3 0 0 0,6-2 0 16,6 2 2-16,5-1-2 0,4-3 0 15,9-1 3-15,7-2-2 16,8 1-1-16,3 0 0 0,3 4 1 0,0 0 2 15,3 4-3-15,-1-2 0 0,2 3 1 16,-6 3-1-16,-6-2 0 0,3 2-4 16,-7 2 3-16,0-1-22 0,-1 2-33 15,-3-4-60-15,0-3-95 0</inkml:trace>
  <inkml:trace contextRef="#ctx0" brushRef="#br0" timeOffset="50233.7186">18043 6159 267 0,'0'0'99'16,"0"0"-63"-16,0 0 3 0,0 0 18 16,0 0 6-16,0 0-20 0,0 0-11 15,24-32-11-15,-13 40-3 0,6 4-3 16,1 4 4-16,2 4-1 0,1 2-1 0,6 4-4 16,-3 3 1-16,3 3-2 0,-2 3 1 15,2 4-4-15,-5 1-1 0,3 3 1 16,-6-2 2-16,-2 3-5 15,-1 0-2-15,-4 0-1 0,-2 0 1 16,-1-1 0-16,0 1-3 0,-1 0 0 16,0 0 4-16,-1 3-2 0,-5-4-2 0,-2 0-1 15,0-4 0-15,-6-3 1 0,-3-3 1 16,-3-5 0-16,0-2-1 0,-3-3 2 16,-1-5 5-16,0-2-1 0,1-3 0 15,-2-1-1-15,3-2-1 0,-3-2-1 16,4 0 0-16,-1-3-1 0,4-1 1 15,-2 0-2-15,-2-1 1 0,7 1-1 16,-4-3 0-16,4 0 0 0,-1 0 0 16,5-1-1-16,2 1-1 0,0-1 1 0,1 0-1 15,0 0 1-15,-1 0 0 0,1 0-1 16,0 0 0 0,0 0 0-16,-1 0 0 0,-3 2 0 0,1 0-1 15,-1 0 1-15,2 1 0 0,-1-2 0 16,-2 2 0-16,1-1 0 0,0-1 0 0,0 1 0 15,-1-2 0-15,-2 2 1 0,4 0-1 16,-5-1 0-16,2 3 0 16,0-2 0-16,-4 2 1 0,3-1-1 0,-2-1 0 15,-1 0 0-15,3 1 0 0,-3-1 0 16,4 0 0-16,-2 0 0 0,-1 1 1 16,4 1-2-16,-3-3 2 0,4 1-2 15,-5 0 2-15,4-2-1 0,2 2 0 16,-1 0 0-16,-1-2 0 0,1 0 0 15,1 0 0-15,1 0 1 0,1 0 0 16,1 0-1-16,0 0 1 0,0 0-1 16,0 0 0-16,0 0 1 0,0 0-1 0,0-4 0 15,0 2-9-15,3-4-25 0,4 0-20 16,2-3-46-16,3-7-74 0,1 0-268 16</inkml:trace>
  <inkml:trace contextRef="#ctx0" brushRef="#br0" timeOffset="54190.5294">12633 7966 293 0,'0'0'144'0,"0"0"-126"0,0 0-1 16,0 0 46-16,0 0-4 0,0 0-20 16,0 0-12-16,25-23-7 0,-17 34-9 15,2 4 0-15,-2 2 5 0,1 0-2 0,-3 0-3 16,4-1-1-16,-5-1-3 0,6-3-1 15,-4 0 0-15,4-5-2 0,1 0 0 16,-3-4-2-16,5-1 2 0,0-2-1 16,-1-2 0-16,-1-2-2 0,1-5 0 15,0-3 0-15,-5-1 0 0,3-1-1 16,-5-1 1-16,0-2 0 0,-3-1 0 16,-2-3-1-16,-1-2 2 0,0 1 2 15,0 2 5-15,0 5 3 16,-1 3-1-16,-1 5 0 0,2 4 2 0,-1 1 0 15,0 2-1-15,-2 4-2 0,-2 3-7 0,2 7-2 16,0 2-1-16,0 5 3 0,2 1 1 16,1 4 0-16,0 5-1 15,0 5 1-15,0 1 2 16,1 8-2-16,-1 1 1 0,0 4-2 0,0 4 5 16,1-1 1-16,-1-2-4 0,0 0-3 15,-1-5 3-15,-4-2-1 0,3-3-4 0,-3-4-1 16,0-4 1-16,-2-5 1 0,-1-5-1 15,1-1 0-15,1-8 1 0,-1-3 2 16,0-2 0-16,-1-4 1 0,1-2 2 16,1-3 3-16,-3 0 1 0,-1-5 2 15,-3-4-6-15,-1 0-6 0,-1-5 0 16,0 1 0-16,1-5 0 0,-2-1 0 16,0-2 0-16,-1-3 0 0,1 0 0 15,1-1 0-15,1 3 0 0,1 2 0 16,-1 6 0-16,4 2 0 0,2 4 0 15,3 3 0-15,0 1 0 0,4 2 0 16,1 2 0-16,4 0-11 0,7 2-49 0,11-2-28 16,8-2-48-16,4-6-117 15</inkml:trace>
  <inkml:trace contextRef="#ctx0" brushRef="#br0" timeOffset="54506.1942">13156 8221 316 0,'0'0'206'0,"0"0"-156"0,0 0-9 16,0 0 34-16,0 0-21 0,0 0 0 15,0 0-10-15,0 0-19 0,-16-45-7 0,19 45-3 16,6 0 0-16,1 0-4 0,6 0 1 15,0 0-3-15,4 0-2 16,1 0-1-16,-1 1-3 0,-1-1-1 16,-2 4-2-16,-2-2 0 0,-2 0 1 15,-2-1-2-15,-1 2-13 0,-4 3-24 16,-2 0-18-16,-4 1-33 0,-1 5 0 16,-8-3-18-16,-7 2-88 0,-1-1-162 0</inkml:trace>
  <inkml:trace contextRef="#ctx0" brushRef="#br0" timeOffset="54634.667">13125 8327 171 0,'0'0'167'16,"0"0"-108"-16,0 0 37 0,0 0-12 16,0 0-33-16,0 0-6 0,0 0-7 0,0 0-4 15,0 0-6-15,36 23-4 0,-9-23-11 16,-3-3-7-16,3 1-3 0,-1 1-2 0,1-1-1 16,0 2 0-16,0-2-30 15,1 1-46-15,2-3-65 0,-4-2-145 0</inkml:trace>
  <inkml:trace contextRef="#ctx0" brushRef="#br0" timeOffset="54969.887">13758 8130 308 0,'0'0'248'0,"0"0"-208"0,0 0 40 15,0 0-10-15,0 0-18 0,0 0-16 16,-52 2-20-16,39 15-8 0,3 6-3 15,-2 3 4-15,2 4-1 0,1 1-3 16,0 0 1-16,4-1-4 0,3-3 1 16,2 0-1-16,1-5-1 0,4-2 1 15,7-4-2-15,2-5 2 0,3-3-2 16,2-5 3-16,-1-3 0 0,2-3 7 0,1-6 4 16,-1-4 0-16,-2-2 0 15,-1-1 0-15,-2-1-4 0,-6-4 0 16,3 1-2-16,-7-2 2 15,-2-3 0-15,-3-3-10 0,-4-4 0 0,-4-3 0 16,-8 1 0-16,-3 2 0 0,-4 4 0 16,-4 5 0-16,-1 3 0 0,1 6 0 0,4 2-20 15,3 3-47-15,0-5-37 0,8-2-97 16,2-3-358-16</inkml:trace>
  <inkml:trace contextRef="#ctx0" brushRef="#br0" timeOffset="55790.7043">13269 5766 221 0,'0'0'330'0,"0"0"-327"16,0 0 42-16,0 0 4 15,0 0-24-15,0 0 11 0,-63 48-3 0,35-33-13 16,-2 2-1-16,-2-2 0 0,3 1-4 16,-2-2-2-16,2-2-5 0,2 0-4 15,3-5 1-15,2 0-3 0,0-1 3 16,3-5-2-16,3 1 0 0,-1-2 0 15,4 0-1-15,1-6 0 0,1-3 0 16,4 2 0-16,0-5-1 0,1 1 0 16,3-1 0-16,2 1 0 0,1 0 0 0,0 1 0 15,0 0-1-15,4 0 1 16,3 3-1-16,2 0 0 0,-2 0 1 16,7 2-1-16,-4-1 0 0,2 6 0 15,3 0 1-15,1 3 1 0,3 6-1 16,1 4 1-16,-1 5 0 0,1 1 0 0,-1 0 0 15,-1 2 0-15,-1-3 0 0,-1 0-1 16,1-3 3-16,-1 0-2 0,1-3 1 16,0-3 0-16,1-1 1 0,-1-4 1 15,0-2 1-15,0-2 0 0,-2 0 3 16,1-2-4-16,-1-7 0 0,-2 0 1 16,1-4-1-16,-5 0-1 0,2 0-1 15,-6-6 0-15,1 1 2 0,-4-4-2 16,-1-3-1-16,-1-4-1 0,-3 0 0 0,-5-5-1 15,-5-1 1-15,-1 0-1 0,-6 1 0 16,1 3-2-16,-1 1 2 0,1 6-3 16,-1 5 3-16,-3 5 0 15,2 7-1-15,-3 3 1 0,0 4 0 16,1 0 0-16,0 6 0 0,5 6 0 16,3 3-1-16,7 2 0 0,4 1 1 0,4 2-1 15,13 2-1-15,13 2 1 16,10-1 0-16,15 1-12 0,15-3-30 0,11-3-27 15,9-9-55-15,-7-8-108 0</inkml:trace>
  <inkml:trace contextRef="#ctx0" brushRef="#br0" timeOffset="66499.8121">6648 2820 299 0,'0'0'170'16,"0"0"-159"-16,0 0-9 0,0 0 2 15,74-13 5-15,-35 6 10 16,5 2-1-16,9-1-4 0,4 0-1 15,6 3-3-15,5-2-3 0,10 0 3 16,6 1 2-16,10 0-6 0,6 2 3 0,7 2-4 16,7 0-1-16,3 7-1 0,6 1 0 15,9 1-2-15,5 0 2 0,10-3-3 16,5 1 1-16,6-3-1 0,3 2 1 16,2-5 3-16,7 0 6 0,-1-1 0 0,7 0 1 15,3 0-4-15,3 0 11 16,2 0-2-16,-4 3-3 0,-2 0-9 15,-7 1 3-15,-11 0 1 0,-11 0-2 0,-16-2 1 16,-12-2-2-16,-16 0-2 0,-20-2 7 16,-17-6-1-16,-19 3-1 0,-14-1-3 15,-15-1-2-15,-11 1-1 0,-9 0 1 16,-13-3 0-16,-8-2-3 16,-17 3-21-16,-16-2-28 0,-14-2-39 0,-1-6-102 15</inkml:trace>
  <inkml:trace contextRef="#ctx0" brushRef="#br0" timeOffset="85467.693">23630 7694 110 0,'0'0'189'0,"0"0"-153"0,0 0-8 0,0 0 25 15,0 0 11-15,0 0-25 0,0 0 3 16,0 0-14-16,-14-13-7 0,14 11 1 15,0 2-2-15,1 0 7 0,4 0-7 16,7 2 0-16,3-1 1 0,3 2 3 16,4-2-2-16,7 2-4 0,1-2-3 15,7-1-1-15,2 0-3 0,6 0-2 16,-1 0-2-16,1-1 0 0,-1-2 0 16,-3 1 0-16,-3-1-1 0,-4 1-1 15,-8 0 0-15,-4-1-1 0,-7 0-1 16,-8 1-2-16,-4 1 1 0,-2 0-2 15,-1 1 1-15,0 0 0 0,0 0-1 16,0 0 0-16,-1 0-1 0,-3 0 0 0,-2 0-9 16,-3 2-20-16,4-1-12 15,-4 0-21-15,3 2-6 0,-6 1-23 16,-2 1-63-16,0 0-40 0</inkml:trace>
  <inkml:trace contextRef="#ctx0" brushRef="#br0" timeOffset="85821.1004">23761 7836 180 0,'0'0'141'0,"0"0"-116"0,0 0 21 15,0 0 24-15,0 0-25 0,-54 16-4 16,48-12-9-16,-2 3-10 0,3-3-4 16,1 3 1-16,2-4-1 0,2 0-2 15,1 1-3-15,4-2-2 0,10 2 2 16,3-2 6-16,11-1 1 0,5 2-4 15,2-3-1-15,5 0-2 0,1 1-3 16,2 1 0-16,-4-2 2 0,2 0-6 16,-4 3 1-16,-3-3-3 0,-4 0 0 0,-8 1 1 15,-1-1-1-15,-11 0 1 16,-1 0 0-16,-8 1-2 0,-1-1-1 0,-1 0 3 16,0 2 2-16,0-2 2 15,0 0-1-15,0 0-1 0,0-2 2 0,-1 0-4 16,0-1-3-16,0 3 0 0,1-2-1 15,-1 1-1-15,0 1 0 0,-3 0 0 16,-2 0 0-16,1 0-24 0,-6 0-35 16,-1 0-41-16,1 0-34 0,-1-1-151 15</inkml:trace>
  <inkml:trace contextRef="#ctx0" brushRef="#br0" timeOffset="96101.9704">24660 7701 251 0,'0'0'149'0,"0"0"-132"16,-2-61 17-16,4 49 35 0,1 1-7 16,-1 2-22-16,0 4-6 0,0 1-2 15,-1 4-6-15,0 0-7 0,2 5-7 16,3 7-7-16,1 5 10 16,1 9 9-16,-3 9-2 0,-1 3-5 0,1 8-4 15,-5 1-9-15,0-2 9 0,0 3-6 16,0-5-6-16,0-2 3 0,0-3-2 15,-2-4-1-15,0-4 1 0,1-7-1 16,1-2 0-16,0-5 0 0,1-1 0 16,1-4-1-16,-2-4 0 0,0-1 0 15,0-5-3-15,0 1-18 0,1-2-19 0,1-3-22 16,0-5-13-16,-1-6-66 16,2-2-95-16</inkml:trace>
  <inkml:trace contextRef="#ctx0" brushRef="#br0" timeOffset="96396.1094">24615 7602 170 0,'0'0'367'0,"0"0"-351"0,18-57-1 16,0 53 25-16,9 2 12 0,7 1-10 16,7 1 2-16,7 0-4 0,2 5-11 15,0 4-8-15,-3-2-1 0,-9 6-5 16,-9 0-5-16,-6 4-6 0,-12 2-4 15,-4 1 0-15,-7 5-4 0,-12-1 3 16,-11 5 1-16,-4-2 0 0,-9-3-1 16,-5-1-4-16,2-5-2 0,-6-2 3 0,5-4 3 15,-2-5 1-15,7-2 0 0,6-5 0 16,8-2 0-16,10-4 1 0,5-4 0 16,5 2 0-16,1-3-1 15,7 1-7-15,6 2-20 0,10 1-33 0,3 3-24 16,5-2-64-16,0 1-88 0</inkml:trace>
  <inkml:trace contextRef="#ctx0" brushRef="#br0" timeOffset="96797.4707">25570 7411 467 0,'0'0'43'0,"0"0"-36"0,-26-53 44 16,15 49 12-16,-3 4-22 15,1 4-17-15,-2 6-5 0,-1 7-12 0,-1 4-2 16,-1 5 2-16,3 6 5 0,-2 6-2 16,0 6 0-16,-1 9 1 0,-6 4 2 15,2 7-2-15,1 4-1 0,-1 1-2 16,3 1-1-16,5-1-3 0,6-4 0 15,6 0-1-15,3-3-2 0,10-3 1 16,8 2 0-16,5-2 0 0,5-5 3 16,1-3-4-16,5-4 4 0,1-5 10 15,2-1-14-15,1-8 0 0,-2-6 18 16,-3-6-8-16,-2-5-10 0,-4-5 1 16,-8-8 0-16,-8-3 0 0,-5 0 0 15,-5-6 1-15,-2-1-2 0,-3-6 1 16,-9 2-1-16,-3-2-1 0,-4-1-4 15,-3 0-13-15,-1 0-20 0,3-4-36 0,1-6-49 16,5-1-123-16</inkml:trace>
  <inkml:trace contextRef="#ctx0" brushRef="#br0" timeOffset="98180.2879">25725 7828 124 0,'0'0'20'0,"0"0"104"15,0 0-85-15,0 0 4 0,0 0 14 0,-30-39 12 16,29 33-22-16,1 4-3 0,0 1-10 15,0 1-3-15,1 0-10 16,8 3-6-16,2 8-7 0,2 3 4 0,8 4 13 16,0 5-2-16,-2 2 1 0,0 2-2 15,-1-6-6-15,-4 3-3 0,1-4-4 16,-4-1-2-16,-1-2-1 0,2-3-2 16,-6-1-3-16,2 0 1 0,-4-6 0 15,-1 0-2-15,-2-3 0 0,-1 0 0 16,0-1 0-16,0 0-2 0,-2 1-19 15,-2-2-41-15,1-2-10 0,-3 0-24 16,3-7-77-16,-1-4-76 0</inkml:trace>
  <inkml:trace contextRef="#ctx0" brushRef="#br0" timeOffset="98571.6509">26034 7759 403 0,'0'0'63'0,"0"0"-37"15,0 0 25-15,0 0 8 0,0 0-28 16,0 0-17-16,0 0-1 0,0 0 2 16,0 0 1-16,-49 48 3 0,33-34-3 15,3 4-6-15,-3-3-1 16,1 1 0-16,-1 2 0 0,0-4 2 0,-1 2-3 16,0-2 2-16,1 0-6 0,2-1 1 15,4-2 1-15,1 1 1 0,4-2-2 16,0 1 1-16,1 0-3 0,3 0 0 15,1 0 1-15,0 3 0 0,5-1 0 16,1 3 2-16,2-2-2 0,-1 2 4 16,3 2-1-16,-3-1 0 0,-1 3 0 15,2-1 0-15,-3 2 1 0,-2 2-2 0,-2-2-2 16,-1 2-2-16,0-1-1 0,0-1 0 16,0-3 0-16,-1 0 0 15,0-2-1-15,0-1 0 0,0-4 0 16,0-2 1-16,0-1-1 0,1-4-1 15,0-2 1-15,0-1-1 0,0-1-2 16,0-2-15-16,5-6-10 0,4-5-12 16,4-3-32-16,3-5-13 0,0-5-61 0,1 0-105 15</inkml:trace>
  <inkml:trace contextRef="#ctx0" brushRef="#br0" timeOffset="99432.1281">26267 7759 99 0,'0'0'185'16,"0"0"-159"-16,0 0-3 0,0 0 28 15,0 0 11-15,0 0-18 0,0 0-5 16,-22-26-6-16,23 31-20 0,3 4-9 16,5 3 9-16,4 4 13 0,5 4-1 15,2 2 1-15,4 3-4 0,2 0-3 16,0-2-3-16,1-1-2 0,-4-1-3 16,4-2-2-16,-2 1 2 15,-1-4 1-15,-1-2 1 0,-2-3-4 0,2-2-3 0,-4-2-2 16,-3-3 2-16,-1-1 0 15,-3-1-1-15,-5-1 0 0,-2 0 0 16,-2-1 0-16,-3 2-1 0,0-2 1 0,0 0 2 16,0 1-1-16,-5 1-1 0,-1 0-2 15,-5 2 0-15,-3 1-2 16,0 0-1-16,-3 3 0 0,4 4 0 0,-7-1 0 16,1 4 1-16,-3 3-2 0,-3 0 2 15,0 3 0-15,-2 1 1 0,1 0 0 16,-3 3 2-16,-2 0-1 0,3 2 1 15,0 0 1-15,1-2-2 0,5-1 2 16,4-4-2-16,4-3 1 0,2-2-1 16,5-4 1-16,1-3-1 0,4-3 2 15,2-2-2-15,-1-1 0 0,1-2-1 16,0 0 0-16,0 0 3 0,0 0-1 16,2 0 2-16,1-2-1 0,4-1 0 15,-4-1-5-15,1 0 1 0,-2 1-1 16,2 1 1-16,-1-3-2 0,-1 0 1 15,3 0-10-15,1-1-17 0,2 0-10 16,3-1-19-16,1-2-44 0,3-5-37 0,-2 0-135 16</inkml:trace>
  <inkml:trace contextRef="#ctx0" brushRef="#br0" timeOffset="103571.1841">27083 8025 133 0,'0'0'230'15,"0"0"-211"-15,0 0-13 0,0 0 28 16,0 0 25-16,0 0-14 0,0 0-3 16,-51-50-15-16,42 49-8 0,-2 1-1 15,0 1-3-15,-4 6 2 0,-2 6-5 16,-2 3-1-16,-1 8-1 0,2 5-1 16,-1 6-3-16,2 4 2 0,2 0 3 15,3 1-3-15,2-1-1 0,4-2-4 16,3-6-1-16,3-5 1 0,1-2-1 15,9-6-1-15,3-3 2 16,6-5 1-16,3-5 0 0,8-5-2 0,2-5 8 16,4-9 8-16,-1-2-13 0,-3-5 0 15,-5-1 8-15,-6-2-1 0,-3 0-1 16,-6-2 3-16,-4-1 5 0,-3-2-1 16,-5-2-4-16,-8 0-3 0,-8 1-5 0,-4 1-3 15,-6 4-1-15,-5 3-2 16,-2 4 0-16,-1 5 0 0,1 1-1 0,6 5 1 15,6-3-2-15,8 4-12 0,6-2-18 16,7-2-18-16,5 0-25 0,12-7-30 16,5-5-56-16,0 1-48 0</inkml:trace>
  <inkml:trace contextRef="#ctx0" brushRef="#br0" timeOffset="103882.2698">26903 7540 394 0,'0'0'51'0,"0"0"-19"0,6-54 46 16,11 46-8-16,12 4-31 0,13 4-10 0,7 5-4 16,11 11-5-16,2 8 2 0,2 6-1 15,-4 6-3-15,-5 7-5 0,-5 6-4 16,-9 6 2-16,-7 8-4 16,-5 5 0-16,-10 5-1 0,-9 3-3 0,-10 0-3 15,-3-3 1-15,-11-4 1 16,-2-6-2-16,-6-3 0 0,1-6 1 0,-2-4 1 15,-2-4 0-15,-5-4-2 0,1-1 0 16,-3-6 2-16,-1-3 5 0,3-7 17 16,3-2-18-16,1-6 0 0,3-4 3 15,5-5-4-15,0-5-2 0,2-2-1 16,2-1-1-16,4-6 0 0,2-5 0 16,1-5-1-16,4-7 0 0,3-6-30 0,10-10-33 15,6-13-57-15,4-2-130 16</inkml:trace>
  <inkml:trace contextRef="#ctx0" brushRef="#br0" timeOffset="104647.1369">27808 8016 158 0,'0'0'289'0,"0"0"-248"16,0 0-4-16,0 0 37 0,0 0-19 0,0 0-9 15,0 0-5-15,-19-9-4 16,19 9-17-16,6 0-5 0,4 0-3 0,9 1 1 15,9 1 4-15,8 0-4 16,3 0-2-16,3-1-2 0,4-1-3 16,-5 0 0-16,2 0-1 0,-1 0 0 0,1-4-2 15,-5-1 0-15,0 1-2 16,-8-2 1-16,-7 0-2 0,-6 1 1 16,-10 0-1-16,-5 2 0 0,-2-3 0 0,-7 2-21 15,-6 0-28-15,-3-5-39 0,-3 2-33 16,-1-7-89-16,-1-4-132 0</inkml:trace>
  <inkml:trace contextRef="#ctx0" brushRef="#br0" timeOffset="104937.7009">27953 7707 279 0,'0'0'172'16,"0"0"-139"-16,0 0 8 0,0 0 47 16,0 0-29-16,0 0-14 15,0 0-14-15,0 0-10 0,0 0 9 16,45 25 2-16,-38 12 1 0,3 2-6 0,-4 10-6 15,0 1-5-15,-2 4-3 16,-3-1-7-16,0-5-1 0,-1-3 1 16,0-4-5-16,0-3 1 0,0-3-1 15,1-6 0-15,0-2-1 0,-1-5 2 0,2 0-2 16,-1-6 3-16,0-2-3 0,0-2 1 16,-1-4-1-16,0-4 1 0,0-3-1 15,0 0 0-15,0-1 0 0,-1 0 2 16,0-2-1-16,-2-3 0 0,0-4-1 15,-1-2-3-15,0 0-21 0,2-1-13 16,1 1-25-16,1-6-56 0,0-2-92 0,2-3-292 16</inkml:trace>
  <inkml:trace contextRef="#ctx0" brushRef="#br0" timeOffset="105508.1818">28682 7788 247 0,'0'0'248'0,"0"0"-225"0,-13-52 4 16,10 47 46-16,2 3-8 15,1 2-17-15,0 4-6 0,2 11-28 0,3 7-9 16,3 10 12-16,2 4 11 15,0 3-4-15,0 3-4 0,-4-2-4 0,1 1-3 16,-2-1-3-16,-5-1-3 0,0-3-1 16,-1-3-5-16,-4-5 2 0,0-7-1 15,2 1-1-15,2-7 0 0,0-3-1 16,0-1 0-16,0-3 0 16,1-4-6-16,0-3-32 0,-1-1-19 0,1-5-24 15,-1-7-15-15,1-1-53 16,0-3-77-16</inkml:trace>
  <inkml:trace contextRef="#ctx0" brushRef="#br0" timeOffset="105775.2952">28598 7747 376 0,'0'0'65'16,"2"-51"-17"-16,9 41-13 0,5 2 35 16,4 2-20-16,11 0-10 0,4 1-6 15,10 5-7-15,-3 0 1 0,3 3 1 16,-6 7-4-16,-8 2-6 0,-4 4-7 15,-12 1-8-15,-9 2-2 16,-3 2-1-16,-6 3-1 0,-8 2 1 16,-8 3 0-16,-4-3-1 0,-8 0 1 15,-2-5 0-15,-3-2 0 0,2-6 0 16,0-4 0-16,2-5 0 0,5-4 0 0,7 0-1 16,5-2 0-16,9-3 0 0,6-2-7 15,2-3-19-15,15-3-19 0,8-2-35 16,11-4-42-16,3 1-149 0</inkml:trace>
  <inkml:trace contextRef="#ctx0" brushRef="#br0" timeOffset="106059.4641">29529 7653 359 0,'0'0'159'0,"0"0"-148"0,0 0-5 0,-57-29 63 16,31 29-21-16,1 7-19 0,-4 3-4 15,3 10-8-15,-2 5-4 0,0 9 1 16,3 9 2-16,-1 8 0 0,2 5 4 16,2 6-4-16,2 1 1 0,5 0-5 15,3 3 1-15,8-1 1 16,4-2-1-16,5 0-3 0,12-6 3 0,4-3 1 16,4-6-7-16,5-7 3 0,2-5-7 15,1-7 10-15,0-5-7 0,2-6-4 16,-2-6-2-16,-3-6 1 0,-6-6 1 15,-4-6-2-15,-4-6-20 0,-7-4-22 16,-4-4-29-16,-4-3-44 0,-1-5-37 16,-5 1-165-16</inkml:trace>
  <inkml:trace contextRef="#ctx0" brushRef="#br0" timeOffset="106305.2681">29441 7859 498 0,'0'0'42'0,"0"0"-30"0,0 0 21 16,0 0 30-16,0 0-26 0,0 0-6 15,50 19 4-15,-36 2-4 0,2 4-7 16,-2 0-2-16,3 1-1 0,-1 0-4 16,1-2-6-16,1 0-2 0,-2-4-2 15,-3 1-2-15,0-4-2 0,-2 0-1 0,-4-3-1 16,-1-4-1-16,-3-2 0 15,-1-3 0-15,-1-3-8 0,1-1-42 16,-1-1-34-16,5-8-29 0,-1-6-91 16,-2-3-200-16</inkml:trace>
  <inkml:trace contextRef="#ctx0" brushRef="#br0" timeOffset="106623.5949">29851 7774 480 0,'0'0'35'0,"0"0"-19"15,0 0 53-15,0 0-23 0,0 0-9 16,0 0-3-16,-25 56-9 0,10-33-5 16,-3-2 0-16,0 2-4 0,-2-2-7 15,2 1-3-15,-1-1 0 0,3 0 0 16,3-1-4-16,0-3 1 0,4 2 3 16,0-1 2-16,5 2 3 0,-2-2-2 15,3 1 0-15,3 1 0 0,0 0-2 0,3 2 1 16,3 0 1-16,-4 1-1 0,4 2 0 15,0 0 0-15,-2 0-1 16,0 0 0-16,-2 0 0 0,-1 1-1 0,-1-2-2 16,0 0-2-16,-2-4 0 0,-1-1-2 15,1-5 0-15,-1-1 0 0,1-6-1 16,1-1-2-16,1-5-34 0,0-1-29 16,4-6-59-16,4-10-46 0,3-3-236 15</inkml:trace>
  <inkml:trace contextRef="#ctx0" brushRef="#br0" timeOffset="107040.3565">30004 7796 322 0,'0'0'192'0,"0"0"-167"15,0 0 9-15,0 0 43 16,0 0-17-16,0 0-26 0,0 0-10 0,0 0-8 15,63 5-4-15,-43 16 5 0,3 6 2 16,3 0-4-16,-2 4-4 0,2-2-4 16,2 0 1-16,-1-1 2 0,1-3-2 15,3-1-3-15,-1-1 2 0,1-3-1 16,-4-1 3-16,-1-7-3 0,-7-1-3 16,-3-3 2-16,-9-4-2 0,-3 1-3 0,-4 1 0 15,-7 2 0-15,-8 4 1 16,-5 3 1-16,-6 2 1 0,-5 2 1 15,-5 0-3-15,-1 0 0 0,0 1 0 16,-1-2 1-16,-1 1 0 0,5-3 1 0,2-2 0 16,4-1 4-16,4-2-1 0,6-3-3 15,10 1 0-15,0-4-2 0,5-3 0 16,3 0-1-16,-1-2 0 0,2 0 0 16,7-4-6-16,7-3-19 0,12-2-18 15,4-5-33-15,6-3-41 0,3-7-78 16,-1-2-190-16</inkml:trace>
  <inkml:trace contextRef="#ctx0" brushRef="#br0" timeOffset="107278.6283">30702 7822 507 0,'0'0'35'15,"0"0"-31"-15,0 0 61 0,0 0 17 0,0 0-49 16,0 0-15-16,0 0 16 15,0 0-6-15,33 61 1 0,-29-30-1 0,-1 4-2 16,-3-1-6-16,0 2-4 0,-1 1 0 16,-3-1 1-16,4-1-3 0,0-1-2 15,0-2-4-15,0-4-4 0,2-3 2 16,0-6-3-16,-1-5-1 0,-1-3-1 16,1-4-1-16,-1-4 0 0,0-2 0 15,0-1-20-15,0-2-34 0,2-7-31 16,0-7-74-16,0-5-141 0</inkml:trace>
  <inkml:trace contextRef="#ctx0" brushRef="#br0" timeOffset="107544.8722">30968 7578 511 0,'0'0'9'0,"69"33"-5"16,-40-10 70-16,0 9-8 0,-1 6-27 15,-1 7 4-15,0 5 3 16,-7 3-20-16,-5 4-8 0,-5 3 2 0,-5 0 2 16,-3 3-5-16,-2-1-11 0,-6 1-3 15,-6-3 1-15,-2-3-1 16,-3-6-2-16,-2-7-1 0,-6-4 2 0,-2-7-1 16,-3-5-1-16,-3-2-2 0,-3-10 2 15,1-2 0-15,1-8 0 0,6-3 0 16,2-3 1-16,6-9-1 0,6-5 0 15,6-4-23-15,8-5-20 0,3-9-49 16,12-4-70-16,6-2-243 0</inkml:trace>
  <inkml:trace contextRef="#ctx0" brushRef="#br0" timeOffset="107952.2577">31497 8108 431 0,'0'0'101'0,"0"0"-63"0,0 0 20 0,0 0 15 16,0 0-21-16,0 0-9 0,0 0-11 16,0 0-12-16,49-16-7 0,-21 16 3 15,4 1-1-15,2 0-4 0,0-1-4 16,2 0-1-16,-4 0-2 0,-1 0-3 15,-1 0 0-15,-7-1-1 0,-1 0 2 16,-8-1-2-16,-4 1-3 16,-8 0-29-16,-2-1-22 0,-8-2-29 0,-7-1-18 15,-3-3-71-15,-3-2-85 0</inkml:trace>
  <inkml:trace contextRef="#ctx0" brushRef="#br0" timeOffset="108180.4328">31588 7859 275 0,'0'0'127'15,"0"0"-90"-15,0 0 8 16,0 0 36-16,0 0-36 0,0 0-28 16,0 0 12-16,0 0 10 0,26 54-4 15,-14-21 2-15,1 4 1 0,-1 2-6 0,-4 2-4 16,0 0-4-16,-2 0-4 0,-2-3-5 16,-3-1-5-16,-1-4-2 0,0-4-3 15,0-4-3-15,-1-3-1 0,-3-5 1 16,1-1-2-16,-2-3-1 0,2-5 1 15,2 1-11-15,0-6-32 0,1-2-32 16,0-1-41-16,2-8-55 0,4-2-149 16</inkml:trace>
  <inkml:trace contextRef="#ctx0" brushRef="#br0" timeOffset="108408.9936">31925 7825 515 0,'0'0'15'16,"0"0"-2"-16,0 0 47 0,0 0-8 16,0 0-8-16,34 72 0 0,-23-39 3 15,-5 1-19-15,4-1-2 0,-7 1-5 16,0-2-7-16,-2-1-5 0,-1-1-5 16,0-6-2-16,0 2-2 0,0-5 1 15,-1-5 0-15,-3 0-1 0,2-5-3 16,-3-3-34-16,0-4-22 0,0-3-23 15,-1-1-29-15,-2-5-72 0,1-5-70 0</inkml:trace>
  <inkml:trace contextRef="#ctx0" brushRef="#br0" timeOffset="108644.8571">31891 7859 272 0,'7'-70'54'0,"5"47"7"0,6 10 10 0,5 6 0 15,2 6-3-15,5 1-22 0,2 6-3 16,1 2-9-16,0 4-5 15,1 2 5-15,-5 2-3 0,-5 0-5 0,-6 3-8 16,-9-2-11-16,-5-3-4 0,-4 5-1 16,-9-1-1-16,-7 0-1 0,-5 5 0 15,-5-6 0-15,-4 0 0 0,0-4-1 0,1-4 1 16,2-4 0-16,2-5 0 16,7 0 0-16,3-3-1 0,5-3-6 0,5 1-11 15,4-3-12-15,5-1-25 16,8 0-23-16,7-3-75 0,3 1-138 0</inkml:trace>
  <inkml:trace contextRef="#ctx0" brushRef="#br0" timeOffset="108934.8254">32507 7692 391 0,'0'0'79'15,"0"0"-65"-15,0 0 37 0,0 0 11 16,0 0-37-16,-54 12-9 0,39 10 3 16,0 6-3-16,-1 6 1 0,0 6 2 15,-1 6-1-15,1 5 4 0,-5 6-3 0,1 0 6 16,1 2 1-16,3-3-4 0,7-2-5 16,4-1-8-16,5-3 0 0,5-3 0 15,7-7-1-15,5-5-2 0,5-7-1 16,-1-6 0-16,2-2-5 15,3-9 0-15,-3-3 0 0,0-3-3 16,-3-5-35-16,-3-5-47 0,-8-7-70 16,-5-5-188-16</inkml:trace>
  <inkml:trace contextRef="#ctx0" brushRef="#br0" timeOffset="109154.2617">32466 7919 363 0,'0'0'128'0,"0"0"-113"0,0 0 9 0,0 0 63 16,61 24-27-16,-42-5-13 0,0 1 4 15,1 1-16-15,-2-2-10 0,-2 1-2 16,0-4-5-16,-3 2-8 0,-2-2-5 0,-3-1-2 16,-2 0-3-16,-3-2 1 0,-2-3 0 15,-1-1-1-15,0-2-1 0,-2-1-3 16,-2-3-49-16,-2-3-44 15,2 0-38-15,-1-6-129 0</inkml:trace>
  <inkml:trace contextRef="#ctx0" brushRef="#br0" timeOffset="109445.1033">32801 7896 307 0,'0'0'139'0,"0"0"-112"0,0 0 15 16,0 0 7-16,0 0-9 0,0 0-9 15,0 0-11-15,-60 49-3 0,39-36-3 0,2 1-1 16,1 4-1-16,2-2-4 0,3 3 3 16,4-1 5-16,1-2 1 0,4 4-2 15,4-2 0-15,0-1 4 0,3 4-4 16,3-3-1-16,2 3 0 16,1-3-4-16,-1 3 1 0,0 0-2 0,-3-2-3 15,-3 2-4-15,-2-2-1 0,0-3-1 16,0-1 0-16,-2-2 1 15,-1-4-1-15,-1-2-1 0,2-4-8 0,2-1-30 16,0-2-29-16,1-8-31 0,6-5-77 16,2-2-158-16</inkml:trace>
  <inkml:trace contextRef="#ctx0" brushRef="#br0" timeOffset="109743.8826">32884 7835 465 0,'0'0'28'16,"0"0"-7"-16,0 0 60 0,0 0-25 0,65 44-10 16,-41-24-4-16,-1-1-6 0,1-1-12 15,-2-2-6-15,-2-2-5 0,0 3-4 16,-1 0-2-16,-2 0-2 0,-1 1 5 16,-5 0-4-16,-1 0-1 0,-8-1-4 15,-2 2 1-15,-11 4-1 0,-3-2 2 16,-6 3-2-16,-3-2 2 0,-4 1 2 15,-2-3 0-15,-1 1-1 0,-2-2-1 16,4-3 0-16,-1 0 1 0,3-4-1 16,5-4 1-16,5 0 1 0,5-2 0 15,3-3-5-15,5-1 0 0,0-2 1 16,3 0-1-16,0-1 0 0,4-6-17 16,4-3-40-16,8-5-57 0,3-3-56 0,1 0-203 15</inkml:trace>
  <inkml:trace contextRef="#ctx0" brushRef="#br0" timeOffset="110009.3918">33282 7963 501 0,'0'0'17'16,"0"0"-6"-16,0 0 76 0,58-11-17 16,-45 11-30-16,0 2-7 0,-3 7-7 15,-7 3-11-15,-3 3-5 0,-3 4-3 16,-8 4-3-16,-5 1-2 0,-5-1 0 15,-2-1-1-15,1-3-1 0,2-1 2 0,5-4-2 16,4-3 0-16,5-2 1 16,4-4 0-16,2 0-1 0,13-2 0 15,5-3 3-15,10 0 10 0,6 0-6 16,2-4-4-16,-1-3-3 0,-1-2 0 16,-2 2-1-16,-4-2-4 0,-4 0-31 15,-7-1-35-15,-10-6-30 0,-7 0-54 0,-3-5-80 16</inkml:trace>
  <inkml:trace contextRef="#ctx0" brushRef="#br0" timeOffset="110246.8346">33416 7682 342 0,'0'0'52'0,"0"0"-36"16,72 13 3-16,-41 6 49 16,4 9-4-16,0 1-18 0,-5 4-10 15,-7 5 4-15,-5-4 0 0,-6 1 8 16,-5 3-9-16,-7 3-11 0,-1 5 0 15,-9 6 4-15,-3 2-8 0,-3 0-11 16,-2-2 1-16,-2 2-1 0,-2-3-8 0,1-3-1 16,-2 0 0-16,-1-5-2 0,0-3-2 15,-1-7 0-15,-4-3 0 0,-4-4-1 16,-6-7 0-16,-4 1-3 16,-4-6-47-16,-6-8-60 0,-7-4-90 15,1-2-341-15</inkml:trace>
  <inkml:trace contextRef="#ctx0" brushRef="#br0" timeOffset="110659.6603">27238 9618 582 0,'0'0'15'0,"0"0"-9"16,0 0 1-16,0 0 43 0,73-6-7 0,-42 8 0 16,4 2 6-16,6 0-23 0,1 2-7 15,2-2 1-15,-2 1 0 16,1 0-6-16,-5-2-6 0,1 0-4 16,-6-1-2-16,-5 0 0 0,-2-1-1 0,-7-1-1 15,-5 0-1-15,-7-3-9 0,-3-3-41 16,-4-3-24-16,-8-2-16 0,-3-3-35 15,-7-4-72-15,1 2 7 0</inkml:trace>
  <inkml:trace contextRef="#ctx0" brushRef="#br0" timeOffset="110845.8624">27525 9434 282 0,'0'0'63'0,"0"0"-9"16,0 0 4-16,0 0 18 0,0 0-12 16,0 0-33-16,0 0-9 0,0 0 13 15,0 0-1-15,31 49 2 0,-14-21 3 16,0 1-5-16,-3 2-3 0,-1 0-7 15,-7-2-4-15,-1 1-4 0,-3-1-5 16,-2-1-2-16,-1 1-4 0,-4-1-3 16,1-2-1-16,1-1-1 0,0-1 0 15,3-5-1-15,0-3-18 0,9-4-44 0,5-6-55 16,7-6-53-16,2-4-216 16</inkml:trace>
  <inkml:trace contextRef="#ctx0" brushRef="#br0" timeOffset="110997.9676">28109 9774 397 0,'0'0'175'0,"0"0"-165"0,0 0 9 15,0 0 29-15,0 0-32 0,56-39-16 16,-24 33 0-16,3-1-61 0,5 6-70 16,3-2-42-16,-1 3-33 0</inkml:trace>
  <inkml:trace contextRef="#ctx0" brushRef="#br0" timeOffset="111087.1991">28590 9749 118 0,'0'0'184'15,"0"0"-121"-15,0 0-14 0,0 0 23 0,0 0-2 16,0 0-32-16,0 0-22 16,0 0-11-16,0 0-5 0,74-12-64 0,-39 7-108 15,0-2-154-15</inkml:trace>
  <inkml:trace contextRef="#ctx0" brushRef="#br0" timeOffset="111326.7596">29190 9497 431 0,'0'0'82'16,"0"0"-71"-16,0 0 51 0,0 0 8 16,0 0-11-16,0 0-15 0,0 0-30 15,0 0-2-15,0 0 15 0,14 66 7 16,-9-27-2-16,-2-2-4 0,-3 0-5 16,-3 0-2-16,-2-1-2 0,-2-1-5 15,2-2-5-15,-1-2-2 0,2-5-1 16,-1-1-3-16,4-4-1 0,0-6-1 0,0-1 0 15,0-5-2-15,-1-5 1 0,2 0-2 16,0-3-35-16,0-1-35 16,0-5-43-16,-4-7-60 0,1-2-237 0</inkml:trace>
  <inkml:trace contextRef="#ctx0" brushRef="#br0" timeOffset="111512.9166">28893 9737 367 0,'0'0'184'0,"0"0"-160"16,0 0 10-16,0 0 35 0,80-11-17 0,-36 9-8 16,7-3-7-16,4 1-19 0,-2-1-4 0,-2-2 6 15,-2 2-1-15,-12 0-8 16,-7 1-5-16,-12 2-4 0,-6 2-1 16,-10 0-1-16,-3 0 0 0,-14 6-11 15,-3-1-55-15,-10-5-65 0,5 0-161 16</inkml:trace>
  <inkml:trace contextRef="#ctx0" brushRef="#br0" timeOffset="114330.428">22242 11508 381 0,'0'0'132'15,"0"0"-117"-15,0 0 28 0,0 0 15 0,0 0-20 16,0 0-6-16,0 0 6 0,0 0-15 16,0 0-13-16,14 10-2 0,2-6 18 0,4 0-3 15,3-1-6-15,-2 1-3 0,0-3-2 16,1 2-4-16,-2 3-2 16,2-3 1-16,1 2-4 0,-3 0-1 15,2 0 1-15,2 0-1 0,-3-3-1 0,0-1 0 16,-1-1-1-16,-4 0 0 15,-3-1 2-15,-5-1-2 0,-4 1 0 0,-4 0-1 16,0 1-8-16,0 0-27 0,-3 0-20 16,-6 0-28-16,-5 0-28 0,-1 3-99 15,-2-1-129-15</inkml:trace>
  <inkml:trace contextRef="#ctx0" brushRef="#br0" timeOffset="114569.2055">22254 11707 469 0,'0'0'51'16,"0"0"-13"-16,0 0 23 16,0 0-4-16,0 0-16 0,0 0 5 15,0 0-8-15,0 0-11 0,0 0 3 0,12 34-2 16,6-33-1-16,3 1-5 0,4-2-5 16,-1 0-5-16,1 0-3 0,-2-2-3 15,2-1-3-15,-4 0-1 0,0 0-1 16,-2 2-1-16,-3 1 0 0,-4 0 0 15,-5 0 0-15,-1 0 0 0,-5 0-11 16,-1 0-37-16,0 0-26 0,0 0-49 16,-4 0-59-16,-2-3-255 0</inkml:trace>
  <inkml:trace contextRef="#ctx0" brushRef="#br0" timeOffset="115813.0403">19351 5688 624 0,'0'0'1'16,"0"0"-1"-16,0 0-4 0,8 52 0 16,0-14 4-16,0 13 1 0,0 13 0 15,-5 10 0-15,-1 14-1 0,-4 11 0 16,-7 12 0-16,-3 8 0 0,-2 11 1 16,-1 10-1-16,-3 8 1 0,2 13 1 15,-1 11-2-15,3 9-1 0,1 7 1 16,6 8 2-16,2 5 0 15,5 6-2-15,0 10 0 0,11 8 0 0,4 8 5 16,2 12 1-16,3 8-2 0,2 9-4 16,5 11 5-16,-2 8-3 0,-1 11-1 0,-2 8 0 15,-1 7 0-15,-9 6 1 0,-2 4-1 16,-5 4 5-16,-5 6 3 0,0 5 8 16,0 1 6-16,-4-3-6 0,4 1 5 15,0-7 6-15,1 0-8 0,6-3 5 16,2-9-12-16,3-2-2 15,0-7-3-15,1-2-6 0,0-3-2 0,-3-41 0 16,-4-7-4-16,-5-9-38 0,-4 8-54 16,-9-14-126-16</inkml:trace>
  <inkml:trace contextRef="#ctx0" brushRef="#br0" timeOffset="121121.5092">23291 11481 330 0,'0'0'167'0,"0"0"-161"16,-1-64 0-16,1 57 38 0,0 0 14 15,0 5-8-15,0 0-14 16,0 2-10-16,0 0-7 0,0 10-11 16,2 7-4-16,5 9 6 0,1 9 18 0,-3 10-6 15,-1-2-5-15,0 1-7 0,-2-1-7 16,-1-4 12-16,0 1-9 0,-1-3-1 15,0-1 1-15,0-1-2 0,-1-4 0 16,0-3-2-16,-3-4-1 0,-1-4 0 16,1-3-1-16,2-3 1 0,2-3-1 15,-1-7 0-15,1-1 0 0,0-3-3 16,0 0-17-16,0-4-7 0,0-7-18 16,0-3-31-16,1 0-27 0,-1-4-92 0,-3 0-145 15</inkml:trace>
  <inkml:trace contextRef="#ctx0" brushRef="#br0" timeOffset="121472.2341">23211 11435 487 0,'0'0'4'16,"16"-53"-2"-16,-4 38 27 0,2 1 35 15,4 4-23-15,2 2-7 0,8 2-8 16,2 3-3-16,3 3-3 0,4 2 1 15,-1 5 1-15,-1 4-3 0,2 0-3 16,-1 5-5-16,-3-1-1 0,-6 2-2 16,-3 2-1-16,-9-2-5 0,-3 1 0 15,-7-2-1-15,-5-1 0 0,-4 0-1 16,-10-2 1-16,-3 1 0 0,-5 0 0 16,-7-2 0-16,-3-2 1 0,-3-2 0 15,-1 0-2-15,2-5 0 0,-2-1 1 0,4-1 0 16,2-1 0-16,9 0-1 0,2-4 1 15,7 1 1-15,3 2-1 0,5-3-1 16,3 4 1-16,1 0 0 0,0-2-1 16,0 2-1-16,4 0-1 15,7 0-20-15,3 0-27 0,5 2-30 0,3-1-37 16,-2-1-99-16</inkml:trace>
  <inkml:trace contextRef="#ctx0" brushRef="#br0" timeOffset="124117.3482">20688 4853 221 0,'0'0'158'0,"0"0"-97"16,0 0-11-16,0 0 23 0,0 0-17 16,0 0-11-16,0 0-8 0,0 0-5 15,0 0-4-15,-33-18-8 0,43 18-4 16,9 0-4-16,10 3 4 0,4 1 1 15,6 1-4-15,2 1-4 0,1-2-2 0,0 2-1 16,-5-3-1-16,-1 1 0 16,-4-2 1-16,-4 0 1 0,-7-2-1 15,-7 1-1-15,-4-1 1 0,-7 0-4 16,-3 0 0-16,0 0 1 0,-9-2 4 16,-8-1 3-16,-8 0-7 0,-7 0-3 0,-4 2 1 15,-4 1-1-15,2-2 1 16,0 1-1-16,6-2 0 0,4 1 0 0,6 0 1 15,6-2 0-15,4 2 1 0,5-3 5 16,5 2 2-16,0 0 4 0,2-1-1 16,0-1-1-16,4-1-4 0,4-1-4 15,2 2-3-15,5-2 0 0,3 1 0 16,4 1-1-16,3 3-1 0,6 1-5 16,8 1-44-16,0-6-70 0,-1-1-164 15</inkml:trace>
  <inkml:trace contextRef="#ctx0" brushRef="#br0" timeOffset="127557.2978">21028 3909 253 0,'0'0'215'16,"0"-60"-201"-16,-7 36 13 0,-4 5 16 16,0 4-3-16,-3 3-21 15,1 2-11-15,-4 4-4 0,1-2 0 0,-4 1-2 16,4 2 6-16,-4 4 2 0,0 1 8 16,3 8-6-16,-2 5-6 0,0 6 0 15,-3 6-1-15,1 7 2 0,2 3 5 16,-6 8-1-16,0 4-1 0,-1 6 3 15,-3 5 3-15,-3-1-2 0,0 4 1 16,1 4-6-16,-1 0 4 0,6-2-2 16,8-1 0-16,3-3 2 0,10-2-3 0,5-3-1 15,6-3-3-15,11 1-1 0,7-3-2 16,0-1 1-16,7-5-1 0,0 1 0 16,0-6 0-16,3-1 0 0,-1-3 0 15,1-5-3-15,1-2 1 0,1-5 1 16,0-5 0-16,-3-6 0 0,-2-6-1 15,-3-3 2-15,-1-2 0 0,-1-6 0 16,-1-4 0-16,-3-4 1 0,2-4 1 16,-2-5 2-16,1-2-3 15,-2-2 8-15,1-4-7 0,0 0-1 0,-2 0 0 16,-1-3 0-16,0 1 0 0,0-2-2 16,-1-3 1-16,-1-2 2 0,-1-1 2 15,-1-2-3-15,-2-4 0 0,-3-3 0 16,0-5-2-16,-2-4-2 0,-2-3 0 0,-3-1 0 15,-3 0 2-15,0 6 1 0,-5 1-1 16,-2 3 1-16,-3 6 1 0,-1 8 0 16,-4 7-4-16,2 7 0 0,1-1 0 15,-3-1 0-15,1 0 0 16,-2 4 0-16,-1 1 0 0,-1 4 0 16,0 0 0-16,0 3 0 0,-1 6 0 15,2 4 0-15,-2 2 0 0,2 3 0 16,-2 2 0-16,-3 5 0 0,-2 5 0 15,-2 1 0-15,-4 7 0 0,-3 2 0 0,-2 4 0 16,0 1 0-16,-1 3 0 0,-1 2 0 16,2 2 0-16,2 1 0 0,2 3 0 15,2 0 0-15,3 3 0 0,0 2 0 0,3 2 0 16,3 3 0-16,-2 1 0 16,3 3 0-16,3 1 0 0,1 0 0 0,5 0 0 15,3-2 0-15,4 0 0 16,3-1 0-16,7 0 0 0,4 1 0 15,5-3 0-15,3-2 0 0,5-1 0 0,2-4 0 16,3-4 0-16,1-3 0 0,3-3 0 16,0-1 0-16,3-5 0 0,1-2 0 15,1-3 0-15,0-4 0 0,-2 0 0 16,-1-8 0-16,-2-2 0 0,-1-5 0 16,-3-1 0-16,2-6 0 0,-3-5 0 15,-1-3 0-15,-2-2 0 16,-2-5 0-16,-3-1 0 0,-1-2 0 15,-1-2 0-15,-1-3 0 0,-3-5 0 0,0-5 0 16,-2-2 0-16,1-5 0 0,-3-7 0 16,0-4 0-16,1-6 0 0,-4-8 0 15,0 1 0-15,-3-9 0 0,-3 0 0 16,-1 2 0-16,-5 1 0 0,-5 8 0 0,-7 7 0 16,3 18 0-16,-3 12 0 0,-8 7 0 15,-7 5 0-15,-15-1 0 0,-13 2 0 16,-7 6 0-16,-12 12 0 0,-10 1 0 15,-20 11-51-15,-24 0-96 0</inkml:trace>
  <inkml:trace contextRef="#ctx0" brushRef="#br0" timeOffset="130427.5923">24183 11178 130 0,'0'0'63'0,"0"0"-27"16,0 0 16-16,0 0 18 0,0 0-2 15,0 0-11-15,0 0-19 0,-18-52 3 16,17 50-6-16,-1 1-7 0,-1-1-1 15,3 1-3-15,-1 1-5 0,0-2-3 16,0 2-1-16,0 0-2 0,-1 0-5 16,-1 5-3-16,-2 1-3 0,-3 1-2 15,2 0 1-15,-4 0 0 0,4 1 2 16,-3-2 2-16,5 1 6 0,-2-5 4 16,3 1-1-16,3-3-4 0,0 0 4 0,0 0 4 15,0-2 1-15,-1-4-5 16,0 0-6-16,-1 0-6 0,2 2 1 15,-1 3-2-15,1 0 1 0,-1 1 2 16,0 0 0-16,0 0 0 0,-1 0 3 0,-2 0 1 16,-2 0-4-16,2 0-2 15,-2-2-1-15,1 2-1 0,2-1 0 0,1 1 0 16,2 0 2-16,-2 2-1 16,-5 7 1-16,-2 4-1 0,-4 8-1 15,-1 6 0-15,-5 9 0 0,0 8 2 16,-1 8-1-16,-10 9 0 0,1 3 3 0,-1 3-2 15,3 0-1-15,3-2 1 0,8-1 0 16,6-1-1-16,3 0 1 0,4 0-1 16,3 0 1-16,0-3 0 0,10-4-1 15,2-2 4-15,8 1-1 0,2-6-1 16,7-2-2-16,2-3 2 0,4-4 3 16,1-4-2-16,-2-8 1 0,1-5 0 15,-3-2-2-15,-1-10-1 0,-8-1-2 16,1-8-1-16,-7-2 0 0,-4-5-12 15,-7-6-21-15,-4-7-27 0,-1-4-48 0,-1-7-43 16,0 1-133-16</inkml:trace>
  <inkml:trace contextRef="#ctx0" brushRef="#br0" timeOffset="130690.6042">24088 11497 253 0,'0'0'138'0,"0"0"-58"0,0 0-15 0,0 0-3 16,0 0-21-16,0 0-3 15,0 0 2-15,0 0-1 0,63 75-3 16,-48-44-5-16,1-2-3 0,3 1-10 16,-3-2-4-16,3-2-3 0,0-5-3 15,-2 1 0-15,-2-6-2 0,-3 0-3 16,-6-4-1-16,0-4-1 0,-2-2-1 15,-4-2 0-15,0-3 0 0,0-1-12 0,0 0-24 16,0-2-31-16,-4-4-40 0,0-3-49 16,3-2-114-16</inkml:trace>
  <inkml:trace contextRef="#ctx0" brushRef="#br0" timeOffset="131051.1636">24445 11564 289 0,'0'0'132'0,"0"0"-77"15,0 0-11-15,0 0 33 0,0 0-23 16,0 0-11-16,-19-52-9 16,17 50-9-16,-1 2-4 0,-1 0-3 0,2 0-5 15,-8 4-6-15,3 1-2 16,-5 4-3-16,-1 2 0 0,3 2 2 0,-3 2 1 16,-3 2-1-16,2 2-1 15,1 0 1-15,3 3-2 0,-2 1 1 16,4-2 0-16,1 2 1 0,4-2 1 15,3 1 1-15,0-1-1 0,1 1 0 0,6 1 4 16,1 1 0-16,3 3 1 0,-3 0-1 16,6 1-1-16,-5 2 2 0,0 2 0 15,1-3-3-15,-3 3-1 0,-3-1-1 0,-4-2-3 16,0 1-2-16,-1-4 0 0,-5 2 0 16,-4-2 0-16,2-2 0 15,-3-3 0-15,3-7 0 0,-1-4 0 16,5-5 0-16,1-5 0 0,2 0-13 15,1-10-14-15,0-6-34 0,8-5-42 16,7-9-46-16,1 1-209 0</inkml:trace>
  <inkml:trace contextRef="#ctx0" brushRef="#br0" timeOffset="131444.8751">24765 11676 326 0,'0'0'134'0,"0"0"-58"16,0 0-13-16,0 0-2 0,0 0-9 16,0 0-9-16,0 0-11 0,0 0-10 15,-11-1-2-15,25 2 12 0,5 2-6 16,4 0-4-16,-1-3-3 0,8 0-2 16,-5 0-3-16,2 0 0 0,1-3-5 15,-4 0-3-15,0 0-3 0,-3-1 0 16,-4 2-3-16,-5 1-1 0,-5 0-2 15,-5 1 3-15,-1 0-5 0,-1 4-26 16,-3 2-16-16,-4 3-21 16,-5 1-35-16,-5 3-11 0,0-2-48 0,-2 0-61 15</inkml:trace>
  <inkml:trace contextRef="#ctx0" brushRef="#br0" timeOffset="131599.6845">24734 11858 320 0,'0'0'67'0,"0"0"14"16,0 0-25-16,0 0-1 0,0 0-7 15,0 0-2-15,66 13-10 0,-37-13-2 16,-2-2 0-16,-4 0-5 0,-4 1-20 16,-2 0-9-16,0 0 1 0,0-1-1 15,2 0-27-15,2-1-58 0,1-3-72 16,-1-1-133-16</inkml:trace>
  <inkml:trace contextRef="#ctx0" brushRef="#br0" timeOffset="131868.7572">25240 11586 310 0,'0'0'172'0,"0"0"-115"15,0 0-1-15,0 0 18 16,0 0-17-16,0 0-16 0,0 0-16 0,0 0-13 16,0 0 6-16,8 2 10 0,-2 22-5 15,-2 3-4-15,-2 3-6 0,0 0 1 16,-2 0-2-16,0 2-2 0,0-1-4 15,0-3-2-15,-1 0-2 0,-1-5 0 16,-1-4 0-16,0-6-2 0,0-2 0 16,1-4 0-16,1-5-9 0,1-1-22 15,0-1-21-15,0-3-23 0,0-4-38 16,0-6-78-16,0-1-118 0</inkml:trace>
  <inkml:trace contextRef="#ctx0" brushRef="#br0" timeOffset="132199.1303">25216 11289 269 0,'0'0'152'15,"1"-56"-110"-15,4 52-4 0,-2 1 33 16,1 3-8-16,7 0-23 0,6 5-16 16,8 6-2-16,5 3 11 0,3 6-3 15,1 4-7-15,-1 6-3 0,2 7-1 0,-4 4-6 16,-1 2-3-16,-3 3-1 15,-5 3 0-15,-5 2-1 0,-2 2-3 16,-8 2-3-16,-2 0-1 0,-5-4 0 16,-1-1 0-16,-8-5-1 0,-2-3 1 15,-2-2 0-15,0-2 0 0,-3-4-1 16,-1-5 1-16,1-3-1 0,-1-2 0 0,0-4-1 16,1-2 1-16,-2-4 0 15,3-3 0-15,1-2 0 0,2-4 1 0,3-3-1 16,-1-2 1-16,5-1-1 0,-1-7 1 15,3-3 0-15,3-4-1 0,0-7-1 16,7-2-14-16,3-3-23 0,8-4-38 16,4-2-45-16,0 3-126 0</inkml:trace>
  <inkml:trace contextRef="#ctx0" brushRef="#br0" timeOffset="132544.507">25992 11710 346 0,'0'0'152'16,"0"0"-94"-16,0 0-16 0,0 0 11 0,0 0-4 16,0 0-19-16,0 0 1 0,50-9 5 15,-25 7-8-15,1 1-7 16,6-3-3-16,1-1-2 0,4-1-3 0,1 2-3 16,-5-3-4-16,0 2-3 0,-7 0-3 15,-2 2 1-15,-7-2-1 0,-4 1 0 16,-6 2-10-16,-4 0-32 0,-3-1-32 15,0 1-19-15,-5-2-22 0,-5 0-81 16,2-1-55-16</inkml:trace>
  <inkml:trace contextRef="#ctx0" brushRef="#br0" timeOffset="132772.1544">26136 11467 430 0,'0'0'10'16,"0"0"30"-16,0 0 21 0,0 0 8 15,0 0-16-15,0 0-21 0,0 0-14 0,0 0-4 16,0 0 27-16,5 65-7 0,3-28-3 16,-3 3-6-16,0 1-6 0,1-2-3 15,-3 1-2-15,-3 0-4 0,0-4-3 16,0 1-6-16,-1-5 2 0,-2-4-2 16,-3-4 0-16,3-3-2 0,1-4 1 15,1-6-18-15,1-4-28 0,4-3-44 0,6-4-34 16,2-4-97-16,-1-6-183 0</inkml:trace>
  <inkml:trace contextRef="#ctx0" brushRef="#br0" timeOffset="133033.3668">26700 11444 389 0,'0'0'106'0,"0"0"-85"15,0 0 19-15,0 0 33 16,0 0-11-16,0 0-32 0,0 0-21 16,0 0 6-16,0 0 11 0,-15 74 5 0,14-36-5 15,1 3-8-15,0-1-2 0,0 2-4 16,0-2-3-16,0 0-1 0,1-5-5 16,1-1-2-16,0-2 0 0,-2-7 0 15,0-3-1-15,0-7-2 0,0-2-23 16,0-4-30-16,0-7-37 0,0-2-46 15,0-6-178-15</inkml:trace>
  <inkml:trace contextRef="#ctx0" brushRef="#br0" timeOffset="133308.0984">26670 11518 487 0,'0'0'22'0,"0"0"20"0,0 0 23 0,0 0-11 15,56-40-24-15,-30 40 1 0,6 3 0 16,2 2-6-16,-1 0-3 16,-3 1-6-16,-3 1-3 0,-8 3-1 0,-6-1-7 15,-8 3-4-15,-5 5 1 16,-2 2-2-16,-12 3 1 0,-4 2 0 0,-7-2 1 16,-4-1-1-16,-3-2 1 0,-1-5-1 15,1-3 0-15,0-5 0 16,1-2-1-16,4-3 0 0,5-1 0 0,8-1-1 15,5-4-1-15,6-3-13 0,3-1-23 16,14-3-35-16,4-1-49 0,4 0-157 16</inkml:trace>
  <inkml:trace contextRef="#ctx0" brushRef="#br0" timeOffset="133687.2977">27331 11276 433 0,'0'0'25'15,"0"0"9"-15,0 0 14 0,0 0 18 16,0 0-33-16,0 0-23 0,-57 31-5 16,38 5 2-16,-2 6 6 0,2 3 3 15,2 6 6-15,4 5-4 0,3 5 6 16,3 1 2-16,6 1-4 0,1 0-7 16,8 0-2-16,6-4-3 0,3-5-3 15,8-9 1-15,3-6-3 0,4-9 1 16,1-10 2-16,-4-5 0 0,-3-7-5 15,-2-5-2-15,-6-3-1 0,-2-6-6 16,-6-5-46-16,0-3-54 0,-5-4-45 0,-3-1-156 16</inkml:trace>
  <inkml:trace contextRef="#ctx0" brushRef="#br0" timeOffset="133913.9992">27384 11464 479 0,'0'0'12'16,"0"0"9"-16,0 0-5 0,0 0 35 16,0 0-3-16,62 35-4 0,-39-11-10 15,0 2-1-15,-2-2-2 0,0 3-1 16,-4-1-6-16,-1-1-6 0,-1 0-7 16,-5-3-3-16,-2-1-5 0,-2-3 0 15,-3-1-3-15,0-6 0 0,-2-2 1 0,-1-3-1 16,0-3-2-16,0-3-29 0,0 0-32 15,0-4-27-15,0-6-58 0,0 0-93 16</inkml:trace>
  <inkml:trace contextRef="#ctx0" brushRef="#br0" timeOffset="134253.4841">27744 11418 415 0,'0'0'35'16,"0"0"5"-16,0 0 27 0,0 0-2 15,0 0-23-15,0 0-18 0,0 0-13 16,0 0-6-16,0 0 1 0,-56 24 1 0,46-11 4 16,1-1 3-16,0 1 0 0,3 1-3 15,-3 3 0-15,1 0 3 16,1 1 2-16,0 2-4 0,1-1 1 16,0 2-1-16,0-2-1 15,2 3-2-15,-1-3-1 0,1 3-3 0,1 0-1 0,1 1 2 16,2 4-2-16,0-2 0 15,1 2 2-15,4 0-1 0,3-1 4 0,0-2-1 16,3-2-3-16,-2-1 0 0,-1-5-1 16,-2 1-1-16,-2 0 0 0,-1-2-2 15,-3-1-1-15,0-2 1 0,-7-1-1 16,2-1 0-16,0-5-2 0,-1 0-14 16,2-4-26-16,3-1-51 0,1-6-53 15,0-4-164-15</inkml:trace>
  <inkml:trace contextRef="#ctx0" brushRef="#br0" timeOffset="134582.1273">27972 11630 445 0,'0'0'60'16,"0"0"9"-16,0 0-14 16,0 0 13-16,0 0-13 0,0 0-15 15,0 0-15-15,0 0 0 0,64-15-2 16,-41 11-6-16,4 0-2 0,0 0-4 15,-5-1-6-15,0 1-3 0,-5 0-2 16,-2 3 0-16,-3-1 0 0,-5 2-13 16,-1 3-31-16,-6 5-39 0,0 5-8 0,-2-2-23 15,-8 4-52-15,-2-1-30 0</inkml:trace>
  <inkml:trace contextRef="#ctx0" brushRef="#br0" timeOffset="134712.793">27972 11775 363 0,'0'0'49'0,"0"0"11"0,0 0 6 15,0 0-3-15,0 0-30 0,0 0 2 16,58 3-9-16,-30-14-9 0,3 1-10 0,-1 0-5 16,-2-1-2-16,-2 3-2 15,-1-2-57-15,-3-1-72 16,-3 2-110-16</inkml:trace>
  <inkml:trace contextRef="#ctx0" brushRef="#br0" timeOffset="135000.8265">28314 11524 314 0,'0'0'164'0,"0"0"-137"16,33-55 9-16,-15 44 36 0,5 3-18 16,6 4-21-16,3 2 0 0,1 2-3 0,-1 7-1 15,-6 4-2-15,-7 5-6 16,-7 3-9-16,-5 6-6 0,-7 2-6 0,-2 4 0 16,-12 3 1-16,-5 1-1 15,-8 1 0-15,-6 1 0 0,0 1 0 16,-1-4-1-16,-1-2 1 0,4 1 0 15,3-5 0-15,7-4 1 16,5-2 0-16,10-5 0 0,6-3 1 0,2-6 4 0,14 2 0 16,3-8 3-16,12-2 1 0,6 0 0 15,7-6-4-15,1-3-3 0,2 0-2 16,-2-1 0-16,1 0 0 0,-8-4-1 16,0 5-4-16,1-1-41 0,-2-1-60 15,-2-2-43-15,-3-3-117 0</inkml:trace>
  <inkml:trace contextRef="#ctx0" brushRef="#br0" timeOffset="135369.6144">28716 11115 530 0,'0'0'2'15,"0"0"6"-15,0 0 13 0,0 0 26 0,0 0-16 16,0 0-14-16,0 0-7 0,0 0 2 16,0 0 3-16,29 58 7 0,2-29 3 15,3 6 1-15,4 4-8 16,2 4 4-16,-2 2-5 0,-3 5-4 0,-6 0-3 16,-5 5-3-16,-5 4 1 0,-8 0-2 15,-5 3-3-15,-6-2-2 16,-5-4 0-16,-7-3 1 0,-7-4-1 0,-3-2 0 15,-7-5 1-15,-1-1-1 16,-3-3 1-16,-3-4-2 0,0-2 1 0,-1-5 0 16,0-6 0-16,4-6 2 0,7-4 1 15,7-4-3-15,4-6-1 0,7-1 1 16,7-7-1-16,1-8-11 0,13-5-31 0,8-7-38 16,8-5-30-16,6-2-109 15</inkml:trace>
  <inkml:trace contextRef="#ctx0" brushRef="#br0" timeOffset="135673.4088">29298 11665 445 0,'0'0'20'0,"0"0"18"16,0 0 2-16,0 0 6 15,0 0-7-15,0 0-1 0,68 5-1 16,-39-2-3-16,4 0-1 0,-1-3-2 0,-1 2-7 16,-4-2-5-16,-5 0-5 0,-1-3-9 15,-5-1-4-15,-1 0-1 16,-1 1 0-16,-5-2 0 0,-1 1 0 0,-7 0-13 15,-1-1-31-15,0-1-33 0,-2-1-26 16,-7-1-36-16,1 1-72 0</inkml:trace>
  <inkml:trace contextRef="#ctx0" brushRef="#br0" timeOffset="135869.8348">29502 11497 205 0,'0'0'84'0,"0"0"-31"0,0 0 1 15,0 0 25-15,0 0-24 0,0 0-13 0,0 0-13 16,0 0-1-16,0 0 6 15,-33 70-7-15,42-38 3 0,3 2 6 16,0 3-2-16,-2-3 1 0,0-1-6 16,-6-2-8-16,-2-3-10 0,-2-3-5 15,0-3-2-15,0-3-2 0,0-5-2 16,0 1 1-16,4-8-1 0,4-4-20 0,7-3-46 16,5-5-49-16,11-8-82 15,2-4-238-15</inkml:trace>
  <inkml:trace contextRef="#ctx0" brushRef="#br0" timeOffset="136018.3795">30202 11701 455 0,'0'0'82'0,"0"0"-58"16,0 0 2-16,0 0 18 0,0 0-29 16,0 0-15-16,23-54-4 15,4 40-47-15,8 2-45 0,8 3-39 0,-5 2-26 16</inkml:trace>
  <inkml:trace contextRef="#ctx0" brushRef="#br0" timeOffset="136119.4195">30677 11615 316 0,'0'0'80'15,"0"0"2"-15,0 0-3 0,0 0-37 0,0 0-31 16,0 0-9-16,0 0-2 0,68-58-56 16,-34 51-38-16,2 0-66 0,-3 7-42 15</inkml:trace>
  <inkml:trace contextRef="#ctx0" brushRef="#br0" timeOffset="136220.0524">31032 11571 232 0,'0'0'113'0,"0"0"8"0,0 0-51 16,0 0-30-16,70-17-33 0,-25 10-7 15,9 3-2-15,8 0-73 0,4 2-55 0,4 0 16 16,-6 2-82-16</inkml:trace>
  <inkml:trace contextRef="#ctx0" brushRef="#br0" timeOffset="136326.7409">31816 11558 394 0,'0'0'104'15,"0"0"-37"-15,0 0-12 16,-58-33-15-16,48 25-28 0,5-5-12 0,2 0-48 16,3-2-196-16</inkml:trace>
  <inkml:trace contextRef="#ctx0" brushRef="#br0" timeOffset="139723.3743">22239 13448 171 0,'0'0'175'15,"0"0"-139"-15,0 0 11 0,0 0 8 16,0 0-11-16,0 0 0 0,0 0-14 16,0 0-5-16,10 9 1 0,2-6 3 15,0-1-2-15,10-2 0 0,3 0 2 16,5 0-1-16,5 0-11 0,3-1-6 16,1-1-4-16,2 0 1 0,-1-3-2 0,0 0-3 15,4-1 8-15,-2 2-5 16,1-1-1-16,-3 1 1 0,-2 1-1 15,-11 0-1-15,-1 0-2 0,-12 2-2 0,-9-1 2 16,-2 2-2-16,-3 0 0 0,0 0 0 16,-5-2-6-16,-3 0-19 15,-1 2-29-15,-6-1-29 0,2 0-24 16,2-1-75-16,3-2-58 0</inkml:trace>
  <inkml:trace contextRef="#ctx0" brushRef="#br0" timeOffset="140106.5596">22577 13182 316 0,'0'0'116'0,"0"0"-96"15,0 0 12-15,-33-50 39 0,28 46-10 0,3 1-31 16,1 1 0-16,0 2-4 0,0 0 0 16,0 2-2-16,0 6-10 0,1 7-8 15,0 10 2-15,0 6 13 16,3 4 1-16,4 6-3 0,-2 5-3 0,4 3-5 16,-1 1-1-16,-1-2-1 0,-1-3-6 15,-3-6-3-15,2-4 2 0,-1-2-1 16,2-5 0-16,-3-3-1 0,2-3 2 15,0-7-1-15,-2-2-1 0,-1-4 0 16,-1-3 1-16,0-3 0 0,-1-3-1 16,0 1 0-16,0-1 0 0,0 0 2 15,0 0-1-15,-1 0-1 0,-1-4 0 16,1-4-23-16,0 1-26 0,1-3-40 0,3-5-37 16,6-1-135-16</inkml:trace>
  <inkml:trace contextRef="#ctx0" brushRef="#br0" timeOffset="141725.7828">26476 13062 105 0,'0'0'31'16,"0"0"39"-16,0 0-39 0,0 0-2 0,-25-32-7 15,22 30-9-15,-1-3-5 0,0 3-4 16,-1-2-3-16,2 2-1 0,0-1 2 16,0 2-1-16,0 0-1 0,1 0 0 15,0 0 2-15,2 1-2 0,0 0 1 16,-1 0-1-16,1 0 0 0,0-1 1 16,0 0 5-16,0-1 4 0,0 0 1 15,0 2 1-15,0-2 1 0,0 2 4 16,0 0 6-16,-1 0 4 0,1 0 0 0,0-2-3 15,0 2 2-15,0-1 0 16,0 0-2-16,0 1-3 0,0 0 0 0,-1 0-3 16,1 0-3-16,0 0-5 15,0 0-2-15,0 8-1 0,0 4-3 16,3 10 10-16,1 5 4 0,1 6-1 16,-1 3 1-16,-2 3 1 0,0-2-8 15,-1-2 1-15,0-1-3 0,-1-7-1 16,2-1-1-16,-2-1-1 0,0-3-3 0,0-1-1 15,0-5 0-15,0-5-1 0,-2-2 0 16,0-4-1-16,1 1 0 0,-2-2 0 16,2 0 0-16,-1 0-1 0,-3-4-20 15,3 0-31-15,-2-1-16 16,2-7-41-16,2-2-102 0,-1-3-133 16</inkml:trace>
  <inkml:trace contextRef="#ctx0" brushRef="#br0" timeOffset="142015.1553">26369 12978 387 0,'0'0'24'0,"0"0"12"0,27-54 7 16,-17 46 14-16,5 4-6 16,0 4-12-16,5 0-7 0,2 2-8 0,-2 5-1 0,0 4 0 15,-2-1-3-15,-2 5-4 0,-3 1-2 16,-6 4-6-16,-1 2-5 15,-5 1-1-15,-1-1-2 0,-7 1 1 0,0-2 0 16,-9 0-1-16,-2-3 0 0,-2-2 1 16,-3-2-1-16,1-2 0 0,-1-5 0 15,1-3 1-15,3-3 0 0,2-1 0 16,3-3 0-16,4-4 0 0,2 0 0 16,4 0 0-16,1-5-1 0,3 2-11 15,6 0-28-15,8 1-21 0,5 0-44 16,0 0-121-16</inkml:trace>
  <inkml:trace contextRef="#ctx0" brushRef="#br0" timeOffset="142525.6157">27213 12824 34 0,'0'0'293'15,"0"0"-269"-15,0 0 7 16,0 0 29-16,0 0 4 0,0 0-7 0,0 0-21 16,0 0-15-16,-47-20-8 0,30 33-6 15,-4 6-2-15,3 6 7 0,0 5 0 16,0 5-2-16,3 5-3 0,-1 6 1 16,3 4-2-16,0 4 5 0,2 3-3 15,0 0-1-15,2 0 1 0,5-1 4 16,4-5 1-16,2-2-3 0,9-5-3 15,5-4-2-15,5 1-1 0,4-7 1 16,1-2 0-16,2 0 6 0,3-3 1 16,-1-6-3-16,-3-7 2 0,2-2 10 15,-2-3-17-15,-5-2 0 16,-3 0 4-16,-4-3-4 0,-5 1-3 0,-6-3-1 16,-4-2-1-16,0-2 0 0,-5 0-7 15,-3 0-23-15,-4-6-13 0,1-6-23 16,2 0-6-16,1-8-31 0,2-4-84 15,4 2-155-15</inkml:trace>
  <inkml:trace contextRef="#ctx0" brushRef="#br0" timeOffset="143000.1683">27377 13017 310 0,'0'0'21'0,"0"0"27"16,0 0 2-16,0 0 2 0,0 0 0 0,0 0-12 15,0 0-23-15,0 0 0 16,27-5 12-16,-11 23-5 0,4 3 3 0,1 6-1 15,0-2 0-15,-1 4 2 16,-2-4-6-16,-2-2-10 0,-1-2-3 16,-6-3 1-16,1-3-4 0,-5-2-3 0,0-3-2 15,-4-2-1-15,0-3 1 0,-1-2-1 16,0-3 0-16,0 0-15 0,0-1-20 16,0-5-10-16,0-5-27 0,0 1-54 15,2-5-97-15</inkml:trace>
  <inkml:trace contextRef="#ctx0" brushRef="#br0" timeOffset="143308.6236">27691 12969 161 0,'0'0'176'0,"0"0"-116"16,0 0-8-16,0 0 14 0,0 0-1 0,0 0-30 16,0 0-9-16,0 0-10 0,0 0-7 15,-58-19-3-15,48 26-2 0,1 2 3 16,1 2 1-16,2 1 1 0,0 1 0 15,2 2 2-15,2 6 2 0,0 1 1 16,1 3 5-16,1 1-4 0,0 0 1 16,0 2-4-16,0 2-1 15,0-2 1-15,1 1-3 0,-1-2 0 0,0 0-3 16,1 0-1-16,-1-3 1 0,1 3-2 16,-1-2-1-16,2-2 2 0,-2 1-2 15,0-4 0-15,1 2 0 0,-1-2-2 16,0-4-1-16,0 0 2 0,0-6-2 15,0-2 0-15,0-4 0 0,2-4-25 16,1 0-40-16,3-6-43 0,1-6-82 0,5-2-214 16</inkml:trace>
  <inkml:trace contextRef="#ctx0" brushRef="#br0" timeOffset="143558.5976">27929 13035 500 0,'0'0'17'0,"0"0"40"15,0 0-18-15,0 0 24 0,0 0-13 16,0 0-23-16,0 0-11 16,0 0 12-16,61-5-9 0,-39 10-6 0,2 4-4 15,-1-2-4-15,2 1-2 0,-5-1-2 16,-4 0-1-16,-1 2 0 0,-3 0 0 15,-3 1-11-15,-3 1-27 0,-6 4-22 0,-3-1-12 16,-9 0-38-16,-5 4-64 0,1-5-21 16</inkml:trace>
  <inkml:trace contextRef="#ctx0" brushRef="#br0" timeOffset="143691.4749">27928 13258 186 0,'0'0'165'16,"0"0"-82"-16,0 0-17 0,0 0 21 15,0 0-23-15,0 0-22 0,0 0-22 16,0 0-6-16,77-19-5 0,-46 10-4 15,2 3-3-15,-1 1-1 0,-4 0-1 16,-5 2-3-16,-2 1-91 0,-4 0-126 16</inkml:trace>
  <inkml:trace contextRef="#ctx0" brushRef="#br0" timeOffset="144045.8189">28516 13047 360 0,'0'0'23'15,"0"0"37"-15,0 0-6 0,-32-54 18 0,32 48-12 16,9 2-11-16,4 1-22 16,3 3-5-16,7 0-1 0,1 5 3 15,5 6-2-15,-5 2-4 0,-2 5-3 16,-5 0-6-16,-8 1-9 0,-4 5 2 0,-5 0-2 15,-8 4 2-15,-8 3-1 0,-4 1-1 16,-4 1 2-16,-2 0-2 0,-2-2-1 16,6-3-4-16,5-5-1 0,2-3 3 15,7-6 3-15,5-2 0 0,3-2 0 16,8-5 0-16,8-1 1 0,4-4 0 16,10 0 1-16,6-5-1 0,2-6 1 15,3 2-2-15,-6-4 0 0,-1 0-4 16,-3-1-10-16,-9-2-24 0,-3 3-31 0,-6-2-51 15,-2-1-67-15,-8 2-55 0</inkml:trace>
  <inkml:trace contextRef="#ctx0" brushRef="#br0" timeOffset="144291.7353">28727 12872 333 0,'0'0'61'15,"0"0"-6"-15,0 0 0 0,60-24 2 16,-34 29-14-16,5 8-6 0,0 7-7 15,-2 3-7-15,0 7 4 0,-3 3 2 16,-7 6 0-16,-5 4-3 0,-10 6-8 16,-4 2-6-16,-5 5-2 0,-10 4-6 0,-4 0-2 15,-5-2-1-15,1-3 1 16,-6-6-2-16,3-4 2 16,0-5-2-16,-1-6 2 0,3-5-1 0,2-6-1 0,2-8 1 15,10-6 0-15,-2-6 0 0,8-3-1 16,2-1-4-16,0-12-29 15,2-4-39-15,7-8-33 0,9-1-97 16,-1-2-195-16</inkml:trace>
  <inkml:trace contextRef="#ctx0" brushRef="#br0" timeOffset="144605.3124">29354 13126 434 0,'0'0'35'16,"0"0"-9"-16,0 0 18 16,0 0 28-16,0 0-30 0,0 0-17 0,0 0 5 15,60-5 4-15,-27 9-2 0,3 1-5 16,4 0-6-16,-3-1-2 0,2-2-7 15,-4-2-5-15,-8 0-5 0,-2 0-2 16,-10 0 0-16,-6 0 0 0,-2 0-3 16,-6-2-30-16,-1-2-16 0,-6-1-11 15,-3 0-25-15,-5-2-40 0,-3-2-30 16,1 0 47-16,-1 2-30 0</inkml:trace>
  <inkml:trace contextRef="#ctx0" brushRef="#br0" timeOffset="144778.4965">29542 12995 151 0,'0'0'78'16,"0"0"-10"-16,-22-62-7 0,16 49 14 15,3 5-13-15,2 4 0 0,1 1-10 0,0 3-11 16,0 6-15-16,0 9-14 0,0 9 0 16,0 6 17-16,0 7 3 15,1 5 4-15,1 2-3 0,0-2-5 0,-1 0-5 16,-1-3-5-16,0-4-5 0,0 0-7 16,2-7-4-16,0-4 0 0,1-3-2 15,-2-6 0-15,3-3-12 0,1-6-31 16,3-2-48-16,5-4-51 0,-3-5-185 0</inkml:trace>
  <inkml:trace contextRef="#ctx0" brushRef="#br0" timeOffset="145059.0206">30097 12877 509 0,'0'0'8'0,"0"0"10"16,0 0 15-16,0 0 36 0,-1 81-27 16,7-46-4-16,5 2-3 0,-4-1-3 15,-1-2-3-15,0 0-9 0,-2-6-7 16,-4 1-6-16,1-2-5 0,-1-5-1 15,-1-3-1-15,-5-3 0 0,-1-5-1 0,3-2-32 16,-1-7-30-16,0-2-18 0,2-4-41 16,-1-5-133-16</inkml:trace>
  <inkml:trace contextRef="#ctx0" brushRef="#br0" timeOffset="145295.6434">30082 12871 429 0,'0'-60'26'0,"5"45"21"15,8 6 16-15,1 5-7 0,3 4-17 16,5 1-6-16,1 8 3 0,4 3-1 16,-5 4-7-16,0 4-6 0,-6 1-3 15,-8 2-4-15,1-1-9 0,-8-1-4 16,-1-1 0-16,-5 0-1 0,-6 2 0 16,-4-3-1-16,-3 0-1 0,-5-2 1 15,-1-5-1-15,1-3-3 0,1-4-8 16,3-3-5-16,7-2-12 0,5-4-4 15,4-4-9-15,3-3-16 0,8-4-33 0,6-3-94 16,4 1-105-16</inkml:trace>
  <inkml:trace contextRef="#ctx0" brushRef="#br0" timeOffset="145579.3661">30693 12696 397 0,'0'0'1'16,"0"0"3"-16,-51-39 25 0,27 38 26 16,0 2-19-16,-2 8 1 0,1 10-6 15,-2 7-8-15,0 7 0 0,5 12 6 16,3 5-4-16,1 7 6 0,6 1 7 16,8 2-4-16,4-2 2 0,5-1-14 0,9-3-9 15,5-4-3-15,0-3 2 0,8-2-2 16,5-6-3-16,5-5-4 0,3-3-1 15,3-6-2-15,2-6 0 0,-6-9-2 16,-1-4-25-16,-3-6-21 16,-7-5-28-16,-1-6-32 0,-9-4-108 0,-4-2-209 15</inkml:trace>
  <inkml:trace contextRef="#ctx0" brushRef="#br0" timeOffset="145805.1621">30747 12889 503 0,'0'0'2'0,"0"0"2"0,0 0 16 0,0 0 39 15,67 18-8-15,-51-1-4 0,6 4-7 16,-1-2-3-16,-2 0-2 0,-2-2-8 16,-7 1-11-16,0 2-6 0,-4-4-3 15,2 1-6-15,-4-2 0 0,-2-3 0 0,0-2-1 16,-2-2 0-16,0-1-12 0,0-3-33 15,1-3-29-15,4-1-10 0,0-2-30 16,6-6-40-16,-2-2 3 0</inkml:trace>
  <inkml:trace contextRef="#ctx0" brushRef="#br0" timeOffset="146067.9319">31052 12940 169 0,'0'0'73'16,"4"-55"-23"-16,-2 44 2 0,0 4 23 15,-1 2-6-15,-1 4-16 0,0-2-2 16,0 2-16-16,0-1-2 0,-3 2-5 15,-4 0-5-15,-1 6-13 0,-6 4-9 16,-3 2 0-16,1 2 2 0,2 3-2 16,0 1 7-16,4 2 2 0,0 5 2 0,5 0 0 15,-1 3 1-15,2-1 2 16,4 3 1-16,0-2-1 0,0 1-2 0,4 0-1 16,0-2 0-16,0 0-2 0,-3-2-2 15,-1-1 0-15,0-2-4 0,0-2-1 16,0-1-1-16,0-3-2 0,0-1 0 15,-1-3 0-15,1-3 0 0,0-2-1 16,2-3-24-16,5-4-28 0,3 0-41 16,3-9-55-16,-3-2-175 0</inkml:trace>
  <inkml:trace contextRef="#ctx0" brushRef="#br0" timeOffset="146560.0535">31287 13001 138 0,'0'0'183'0,"0"0"-132"0,0 0 6 16,0 0 2-16,0 0 3 0,0 0-18 15,0 0-9-15,0 0-7 0,27 2 3 16,-12-4-2-16,3-1-11 0,3 1-3 16,0-1-3-16,-3 0-6 0,-2 0-5 15,-3 0-1-15,-3 3 0 0,0 0-6 16,-4 0-31-16,-4 7-25 0,-2 2-50 15,-3 0-81-15,-5 0-9 0</inkml:trace>
  <inkml:trace contextRef="#ctx0" brushRef="#br0" timeOffset="146668.5128">31298 13109 239 0,'0'0'107'0,"0"0"-42"16,0 0-4-16,0 0-1 0,0 0-19 15,0 0-19-15,0 0 2 0,60 2-12 0,-28-9-9 16,2-1-1-16,3 0-2 15,-4-2-14-15,-2-2-71 0,0-1-74 0,-11 1-62 16</inkml:trace>
  <inkml:trace contextRef="#ctx0" brushRef="#br0" timeOffset="146999.1135">31657 12874 359 0,'0'0'29'0,"0"0"29"0,0 0-3 16,29-50 5-16,-14 49-14 0,7 1-14 0,0 4 1 15,4 4-8-15,-5 2-1 16,-2 2-2-16,-4 0-1 0,-7 3-9 16,-6 1-8-16,-2-2-3 0,-4 4 3 15,-5-3-3-15,-1 2 2 0,3-1-2 16,-5-1-1-16,7-2 0 0,4-4-1 0,1 1 1 16,1-2 0-16,9-2 0 15,0 3 1-15,5 1-1 0,3 2 11 16,2 1 7-16,-3-1-2 0,0 1 0 15,-6-1-1-15,-6-2-2 0,-5-1 0 0,-2 1-9 16,-9 0-1-16,-7 1-2 0,-4-1-1 16,-2-3 1-16,-5 0-1 0,-1 1-5 15,2-4-17-15,4-2-10 0,7-2 0 16,2 0-13-16,7-5-3 16,4-7-11-16,4-2-20 0,1-6-68 15,6 0-93-15</inkml:trace>
  <inkml:trace contextRef="#ctx0" brushRef="#br0" timeOffset="147259.2265">31871 12596 520 0,'0'0'9'0,"0"0"-1"0,0 0 27 16,56-23 9-16,-36 34-16 0,3 6-1 15,0 3-7-15,3 5-3 0,-4 6-1 16,4 4 9-16,-4 6-3 0,-1 2-3 15,-1 1 0-15,-4 3 2 0,-5 1-5 16,-5 1-4-16,-6 2 5 0,-4 2-11 16,-8 1-5-16,-9-1-1 0,-1-3-1 15,-2-5 1-15,-6-2 0 0,-2-5 0 16,-2-6 0-16,-3-3 0 0,7-5 0 16,2-7-2-16,8-5-15 0,5-5-14 15,5-7-28-15,6-1-29 0,4-13-68 16,1-1-146-16</inkml:trace>
  <inkml:trace contextRef="#ctx0" brushRef="#br0" timeOffset="147549.4412">32236 13037 448 0,'0'0'29'0,"0"0"-1"16,0 0 44-16,0 0-12 0,0 0-17 16,0 0-11-16,0 0-4 0,0 0-2 15,0 0-3-15,62-27-2 0,-23 27-6 16,3 5-5-16,-1-1-5 0,-5 2 0 0,-5-2-5 16,-10-3-2-16,-6-1 2 15,-6 0 0-15,-7 0 0 0,-2-2-27 0,0-5-19 16,-6 0-26-16,-6-1-35 0,-3-2-52 15,0 1-32-15</inkml:trace>
  <inkml:trace contextRef="#ctx0" brushRef="#br0" timeOffset="147714.6746">32367 12864 238 0,'0'0'92'16,"0"0"-49"-16,0 0 16 0,0 0 11 0,0 0-11 16,0 0-26-16,0 0-9 0,0 0 11 0,0 0-7 15,27 41-4-15,-23-9 12 16,-3 3 4-16,-1 1-2 0,-1 0-10 15,-6 0-8-15,-2-4-9 0,1 0-7 16,3-3-2-16,3-6-1 0,2-1 0 16,0-7 0-16,6-3-1 0,7-4-23 0,5-3-44 15,8-5-39-15,4-1-71 0,0-6-192 16</inkml:trace>
  <inkml:trace contextRef="#ctx0" brushRef="#br0" timeOffset="147827.1664">32831 13122 364 0,'0'0'138'0,"0"0"-120"0,0 0-9 16,24-53-9-16,-1 41-12 0,3-1-126 15,3 2-78-15</inkml:trace>
  <inkml:trace contextRef="#ctx0" brushRef="#br0" timeOffset="147948.8953">33372 13062 430 0,'0'0'54'0,"0"0"-25"0,77-21 34 16,-43 10-38-16,4-1-25 16,-1 4-19-16,-2 1-68 0,-5 0-86 15,-10 2-123-15</inkml:trace>
  <inkml:trace contextRef="#ctx0" brushRef="#br0" timeOffset="151083.4283">32344 7086 214 0,'0'0'81'16,"-75"24"-81"-16,42-14-1 0,0 3 1 15,2-1 0-15,1 2 0 16,1 1 1-16,2-1-1 0,4 1 0 0,1 3 4 16,3 1 4-16,2 2 2 0,1 2 3 15,1 2-5-15,0 6 2 0,-1 3-5 16,1 0 0-16,1 3-3 0,1 1 1 16,-1 4-3-16,-1 0 0 0,0-1 0 15,1 0 2-15,-2-2-2 0,-1 2 0 0,-4-1 0 16,2 2 0-16,-1 1 0 15,0 5 0-15,3 2 1 0,-2 2 0 16,5 4 4-16,2 0 4 0,4 2 6 16,6-5 4-16,2 0-5 0,3-4-9 0,7-3 0 15,3 0-4-15,1-4 1 0,6-1-2 16,2-2 1-16,3 0-1 0,1 1 0 16,4 0 0-16,-3 1 0 0,1-2 3 15,2-2-3-15,1 3-1 16,2-3-19-16,0 0 6 0,0 0-3 0,3-3-1 15,1-1 7-15,4-3 2 16,-1-2 4-16,7-7 5 0,3-3 0 0,5-4 1 16,4-7-1-16,2-1 1 0,4-6 2 15,4-4 4-15,3-3-7 0,1-8 1 16,-4 3-1-16,0-4 0 0,-5 0-1 16,0 0 1-16,-2-4-4 0,-3 5 1 15,-2-2-11-15,-3-2 3 0,-2 0 8 0,0-6 1 16,-3 1-2-16,1-1 4 0,-5-2 0 15,0-1 0-15,-1-4 1 16,-3-3 2-16,-3-6 1 0,-3-3 0 0,-4-1 3 16,-3-2 5-16,-5-3 0 0,-7 0-3 15,-5-2 4-15,-5-3 5 0,-5-4-3 16,-1 0-4-16,-8-5 3 0,-1 5-2 16,-7-11 0-16,-1 1 0 0,-5-3-5 15,-4-6-2-15,-2 2 0 0,-10 0 3 16,-1 3 1-16,-7-2-2 0,-9 3 3 15,-5 0 3-15,-9 6-10 16,-5 2 1-16,-2 12-3 0,-5 5-1 0,-2 9 1 0,-5 4-1 16,-12 5-7-16,-11 10-25 15,-18 5-35-15,-16 6-78 0,-9 4-141 16</inkml:trace>
  <inkml:trace contextRef="#ctx0" brushRef="#br0" timeOffset="152161.1982">22749 15402 432 0,'0'0'40'0,"0"0"-12"16,0 0 35-16,0 0-9 0,0 0-13 16,0 0-15-16,0 0-9 0,0 0-8 0,0 6-1 15,20-1 20-15,5 1-5 0,5-1-5 16,-1 1-4-16,1-2-5 0,0 0-3 16,0 0-3-16,-3 0-2 15,-1-2 0-15,-4 0 0 0,-2-1-1 0,-9-1 0 16,-2 0-16-16,-7 0-39 0,-2-8-23 15,0-2-55-15,-5-1-150 0</inkml:trace>
  <inkml:trace contextRef="#ctx0" brushRef="#br0" timeOffset="152352.6896">22931 15191 455 0,'0'0'4'0,"0"0"10"16,0 0 31-16,0 0-4 0,0 0-28 15,0 0 23-15,13 63-11 0,-6-29 5 0,3 4 2 16,-4 0-1-16,0 0 0 0,-2 6-10 16,-4-2-7-16,1 1-8 15,-1-1-4-15,0-5-1 0,0 1-2 0,0-4-2 16,0 0-54-16,0-5-35 0,1-8-59 16,4-7-204-16</inkml:trace>
  <inkml:trace contextRef="#ctx0" brushRef="#br0" timeOffset="153420.2791">29746 15307 81 0,'0'0'318'0,"0"0"-285"0,0 0 1 15,0 0 23-15,0 0 15 0,0 0-27 16,0 0-15-16,0-21-13 0,0 23-3 0,0 2 5 16,0 1 6-16,-1-1 3 15,0 2-5-15,0 0-6 0,0-1-5 16,1 0-5-16,0-3 0 0,0-1-1 0,0 2-2 16,0-3 0-16,0 0-1 15,0 2 0-15,0-2-1 0,0 0 0 16,0 0 2-16,0 0-1 0,0 0 0 0,0 0 1 15,0-2 2-15,0-1 4 0,0-3-4 16,0-2-4-16,-1 1-1 0,0 3 1 16,1 1-1-16,0 0-1 0,0 3 1 15,0 0-2-15,-1 0 1 0,1 3 0 16,0 4-2-16,0 7 1 0,0 1 1 16,0 2 0-16,0 0 0 0,0-2 1 15,0-1 0-15,0-2 0 0,0-2 2 16,2 1 0-16,-1-2-1 0,0 1 1 15,2 2 0-15,-2-1 0 0,3 1-1 16,-3-1 0-16,1 1 0 0,-1 3 0 16,0 3-2-16,0 5 1 0,-1 0 1 15,0 3-1-15,0-4-1 0,0 3 0 0,0-3 1 16,0-2-1-16,0-5 0 0,1-2-1 16,0-5 1-16,1-1 0 0,-2-6 0 15,0-1 0-15,0 0 0 0,0-4-7 16,1-4-22-16,-1-1-26 0,0-2-20 15,0 2-10-15,-2-2-47 0,1 0-100 16</inkml:trace>
  <inkml:trace contextRef="#ctx0" brushRef="#br0" timeOffset="153603.1706">29535 15482 416 0,'0'0'15'16,"0"0"21"-16,0 0 25 0,0 0-6 15,0 0-20-15,0 0 7 0,0 0-2 16,0 0-1-16,62-12 0 0,-33 7-8 0,2-2-12 16,3-3-13-16,3 0-6 0,7-1 0 15,2-1-4-15,7-1-44 0,4 1-18 16,5 3-54-16,1 0-128 16</inkml:trace>
  <inkml:trace contextRef="#ctx0" brushRef="#br0" timeOffset="154537.9471">30539 15275 523 0,'0'0'12'0,"0"0"9"0,-2-56 29 16,2 49 14-16,0 4-19 0,0 3-10 16,3 2-7-16,4 9-14 0,0 8 2 15,4 11 7-15,3 6-1 0,-3 8 1 16,0 0-7-16,-1 1-6 0,-4-1-5 0,-4-4-3 16,-2-1 1-1,-2-3-3-15,-5-4 1 0,-3-2-1 16,-1-4-19-16,2-3-28 0,-3-6-32 0,4-6-13 15,-1-7-52-15,6-4-80 0</inkml:trace>
  <inkml:trace contextRef="#ctx0" brushRef="#br0" timeOffset="154773.298">30473 15466 264 0,'-8'-75'63'0,"1"24"-19"16,4 0 23-16,3 9 0 0,9 6-7 15,7 12-12-15,4 7 0 16,8 6-11-16,3 6-6 0,3 3 2 15,5 4 1-15,-5 6-7 0,0 6-8 0,-6 3-3 16,-9 2-5-16,-4 3-1 0,-11-1-6 16,-3 1-2-16,-2-1-1 0,-11 1 1 15,-5 0-1-15,-6 0-1 0,-5-2 2 16,0 3-2-16,0-8 0 16,1-3 1-16,7-4-1 0,5-5-1 0,7-3-14 15,3 0-7-15,5-4-13 0,6-3-18 16,7-2-24-16,7-3-51 0,2-1-113 0</inkml:trace>
  <inkml:trace contextRef="#ctx0" brushRef="#br0" timeOffset="155028.8473">31147 15090 495 0,'0'0'3'0,"0"0"1"0,-15-54 19 16,5 51 37-16,-6 1-33 0,-2 2-12 15,-4 8-2-15,-1 8-2 0,-4 11 7 16,4 6-1-16,1 11 3 16,2 9 6-16,3 5 6 0,8 5 1 0,1-1-3 15,8 0-6-15,0-4-5 0,2-4-5 16,8-4-3-16,-1-6-1 0,7-6-3 16,3-5-3-16,1-4-4 0,2-5-2 15,3-7 1-15,-1-10-27 0,-3-4-23 16,3-4-26-16,-3-7-20 0,-4-8-62 15,-3 0-113-15</inkml:trace>
  <inkml:trace contextRef="#ctx0" brushRef="#br0" timeOffset="155264.9262">31085 15251 188 0,'0'0'296'0,"0"0"-290"0,51-10 6 0,-32 16 47 15,0 7 1-15,2 3-18 0,2 3-5 0,-2 2-4 16,-4-3 4-16,-3 2-3 0,-5 1-12 16,-3-4-10-16,-1-1-5 15,-3-2-4-15,-1-4-2 0,-1-4 0 16,0 0 0-16,0-3-1 0,1-2-2 16,0-1-22-16,2-1-27 0,3-5-13 0,4-4-28 15,1-3-38-15,1-1-61 16,-2-1-11-16</inkml:trace>
  <inkml:trace contextRef="#ctx0" brushRef="#br0" timeOffset="155512.8861">31407 15257 175 0,'0'0'78'16,"0"0"-44"-16,2-62 10 0,-2 55 33 0,0 2-6 15,0 2-19-15,-1 1 5 0,0 0-18 16,-1 2-8-16,-2 0-7 0,-3 0-11 16,-3 8-4-16,-1 2-4 0,-3 4 2 15,2 3 1-15,3 3 6 0,-3 5 2 16,3 0 2-16,2 3-1 0,3-1 3 15,-1-1-1-15,4 0-1 0,1-1-2 16,0-1-2-16,4 0-2 0,1-3 0 16,-2 2-2-16,-1 1 0 0,1-1-3 0,0-1-3 15,-3 2-2-15,0-2 0 16,0 2-2-16,-5-3 1 0,3-3 0 16,0-3-2-16,2-1-1 0,0-6-10 0,0 1-28 15,1-9-45-15,2-2-49 16,2-8-129-16</inkml:trace>
  <inkml:trace contextRef="#ctx0" brushRef="#br0" timeOffset="157326.9441">31463 15370 466 0,'0'0'49'0,"0"0"6"16,0 0 3-16,0 0 5 0,0 0-25 15,0 0-21-15,0 0-1 0,55 2 3 0,-33-2-4 16,3 0-1-16,2 0-7 15,1 0-2-15,-1-3-2 0,-2 0-3 16,-3 3 2-16,-4 0-2 0,-6 3 0 16,-7 3-11-16,-5 1-49 0,-3 2-24 0,-13 2-45 15,-2 1-94-15</inkml:trace>
  <inkml:trace contextRef="#ctx0" brushRef="#br0" timeOffset="157469.0379">31456 15520 405 0,'0'0'79'0,"0"0"-32"0,0 0 8 16,0 0-13-16,73-18-19 0,-44 9-5 16,1 0-3-16,-3 0-3 0,-1 0-6 15,-6 4-6-15,-2-1 0 0,-3-2-30 16,0 3-112-16,-1-1-185 0</inkml:trace>
  <inkml:trace contextRef="#ctx0" brushRef="#br0" timeOffset="157857.8738">31942 15191 472 0,'0'0'46'16,"0"0"-3"-16,0 0 16 0,0 0 7 15,0 0-26-15,0 0-14 0,62-25 1 16,-48 33-3-16,-2 4-1 0,-3-4-5 15,-1 5-4-15,-4 2-10 0,-2-1-4 16,-2 2 1-16,0 1 1 0,-4-3-2 16,0 2 0-16,0 0 0 0,2-2 1 15,2 1-1-15,2-2-1 0,7-2 1 16,1 0 1-16,4-2-1 0,3 1 0 16,0 0 1-16,-2-2 1 15,-3 1 3-15,-5-1 8 0,-6-2-5 0,-1 1-4 16,-8 2 0-16,-4-2 2 0,-3 3-2 15,-5-1 0-15,-2-2-3 0,-2 1 0 0,3 0-1 16,3-3 0-16,4 1 1 0,2-3-2 16,6-2 1-16,1-1-9 0,1 0-12 15,2-6-10-15,2-3-15 0,0-5-23 16,-1-3-31-16,1 0-120 0</inkml:trace>
  <inkml:trace contextRef="#ctx0" brushRef="#br0" timeOffset="158108.6368">32071 15066 317 0,'0'0'112'0,"0"0"-37"0,68 3 2 16,-45 11-13-16,3 4-14 16,1 4-10-16,-1 4 0 0,0 4-13 15,-7 4-4-15,-3 5-3 0,-6 4-5 0,-10 6-9 16,-3 3-4-16,-8 3-1 15,-6 3-1-15,-5-1 0 0,-1-1 2 16,-6-2-2-16,-2-1 0 0,-1-5 0 0,-1-3 0 16,5-6-3-16,0-5 2 0,3-7 1 15,4-5 1-15,4-10-1 0,2-5-23 16,6-7-36-16,2-6-38 0,6-10-91 16,1-6-218-16</inkml:trace>
  <inkml:trace contextRef="#ctx0" brushRef="#br0" timeOffset="158337.4611">32510 15416 544 0,'0'0'9'16,"0"0"19"-16,0 0 43 0,0 0-4 0,0 0-22 15,0 0-10-15,0 0-7 0,0 0-6 16,0 0-1-16,74-34-7 0,-46 31-4 15,-1 1-7-15,0-1-2 16,-4-2 0-16,-2-1 0 0,-4 0-1 0,-6-2-15 16,-3 1-26-16,-6-2-33 0,-2 1-18 15,-3-1-36-15,-7-3-48 0,-5 0 14 16,4 1-22-16</inkml:trace>
  <inkml:trace contextRef="#ctx0" brushRef="#br0" timeOffset="158508.695">32665 15236 183 0,'0'0'85'15,"0"0"-11"-15,0 0 0 0,0 0-8 16,0 0-9-16,0 0-2 0,0 0-12 0,0 0-24 15,0 0-6-15,-17 9 13 0,17 16-2 16,0 0 2-16,0 7 1 0,0 1 4 16,0 1 1-16,-3 2-4 0,-4-3-5 15,1 0-4-15,-1-3-2 0,-1-2-6 16,3-4-3-16,-2-3-3 16,3-4-4-16,0-4 0 0,3-3-1 0,1-2-9 15,5-5-39-15,5-3-51 16,4 0-56-16,3-5-152 0</inkml:trace>
  <inkml:trace contextRef="#ctx0" brushRef="#br0" timeOffset="158641.5341">33045 15499 57 0,'0'0'181'16,"0"0"-181"-16,52-34-225 0</inkml:trace>
  <inkml:trace contextRef="#ctx0" brushRef="#br0" timeOffset="158735.3964">33356 15433 240 0,'0'0'208'0,"0"0"-208"0,0 0-5 16,82-49-95-16,-45 40-121 0</inkml:trace>
  <inkml:trace contextRef="#ctx0" brushRef="#br0" timeOffset="158830.2076">33779 15374 184 0,'0'0'0'0</inkml:trace>
  <inkml:trace contextRef="#ctx0" brushRef="#br0" timeOffset="173566.7809">20117 17495 590 0,'0'0'16'15,"0"0"-14"-15,0 0 2 0,0 0 22 16,0 0 11-16,0 0-18 0,0 0 10 16,0 0-3-16,50 24-12 0,-26-20-4 15,5 2-3-15,-1-2 0 0,2-1 3 0,2-1-5 16,1 1-3-16,-2 1-1 15,-1-1 0-15,-4 1-1 0,-5-1 0 16,-8 0-2-16,-5 0-56 0,-7 0-43 0,-4 0-98 16,-9 0-147-16</inkml:trace>
  <inkml:trace contextRef="#ctx0" brushRef="#br0" timeOffset="173723.2076">19946 17772 452 0,'0'0'29'0,"0"0"-19"0,0 0 22 15,0 0 37-15,0 0-27 0,61 33-16 0,-20-35-7 16,5-6-4-16,8-1-7 16,3 0-2-16,2 1-4 0,4 0-2 15,3-1 0-15,5-2-55 0,16-4-72 16,-5-3-116-16</inkml:trace>
  <inkml:trace contextRef="#ctx0" brushRef="#br0" timeOffset="173956.5901">21264 17292 542 0,'0'0'6'16,"0"0"-6"-16,0 0 6 0,0 0 58 16,0 0-13-16,0 0-32 0,0 0-4 15,0 0 5-15,97 8-4 0,-37-8 2 16,4 0-1-16,3-2-2 0,-1-2-10 0,-2-2-4 15,-5-1 0-15,-5-1 0 0,-5 0 0 16,-5-2-1-16,-7 3-5 0,-12-1-52 16,-17 1-23-16,-9-2-25 15,-19 2-41-15,-17-4-15 0,-6 3-24 0</inkml:trace>
  <inkml:trace contextRef="#ctx0" brushRef="#br0" timeOffset="174325.5913">21033 17273 356 0,'0'0'33'0,"-72"33"10"0,54-19-9 15,18 1 5-15,16 1-11 0,14 3 18 16,11 3-11-16,14 3-4 0,8 0-3 16,8 3 0-16,4-1 4 0,5 1 5 15,-2 0-4-15,-5-4-9 0,-2 2-7 0,-5-1-5 16,-4-1-1-16,-3 1-6 16,-5 0 0-16,-4-1 3 0,-7 0-5 15,-10-2-2-15,-10 0 1 0,-11-1-2 16,-10 1 0-16,-6 0 0 0,-14 4 0 15,-11 4 0-15,-10 4 0 0,-10 5 0 0,-10 3 0 16,-7 2 1-16,-11 1-1 16,-5 0 1-16,-5 0 1 0,-4-3 0 15,1-5 0-15,18-7-1 0,18-10-1 0,15 0 0 16,14-4 0-16,6 0 4 0,9 0-1 16,10-1-2-16,18-2 2 15,14-3 5-15,14-1-2 0,12-2-2 0,11-4 3 16,10 0-4-16,5-3 1 0,20-1 0 15,15-6-3-15,18-5 2 0,-1 1-1 16,-20 2-1-16,-28-1-1 0,-26 4-5 16,-4-2-37-16,19-3-46 0,28-10-52 15,-5-5-103-15</inkml:trace>
  <inkml:trace contextRef="#ctx0" brushRef="#br0" timeOffset="174624.3799">22598 17437 486 0,'0'0'18'16,"0"0"-15"-16,0 0 30 0,0-52 40 15,0 50-14-15,0 2-21 0,0 3-16 16,0 9-17-16,2 12-1 0,2 7 21 15,2 8 5-15,-1 10-3 16,3 5-6-16,-2 6 0 0,-3 3-4 0,-2 2-5 16,-1 1-3-16,-3-3-4 0,-1-3-5 15,-5-5-2-15,4-8 2 0,2-10 1 16,-1-5-1-16,3-6 0 0,1-11-1 16,0-6-29-16,2-4-30 0,2-5-30 0,0-15-28 15,0-5-138-15</inkml:trace>
  <inkml:trace contextRef="#ctx0" brushRef="#br0" timeOffset="174975.7674">22960 17643 551 0,'0'0'13'0,"0"0"-5"15,0 0 42-15,-50 60-3 0,21-34-21 16,-3 3-3-16,-3-1-5 0,-1 2-6 15,-2 2-1-15,0-1-2 0,4-2 0 16,5-4 0-16,4-4-2 0,8-6-2 16,3-3 0-16,7-7 0 0,2-1 3 15,5-4 4-15,0-2 0 0,6-5 6 0,4-6-10 16,6 0-5-16,6 0-2 16,-1 4 0-16,5 5 0 0,-2 4 1 15,2 6 3-15,-1 7 4 0,-1 6 2 16,0 7-1-16,0 4 5 0,2 5 9 15,0-2-7-15,4-2-6 0,4-6-2 16,6-3-6-16,7-7 1 0,-1-6-1 0,7-4 0 16,-4-4-2-16,-6-1-1 0,-5-7-30 15,-11-3-48-15,-11-12-80 0,-6-3-152 16</inkml:trace>
  <inkml:trace contextRef="#ctx0" brushRef="#br0" timeOffset="175775.7492">23671 17545 92 0,'0'0'5'16,"0"0"169"-16,-24-62-108 0,16 45 0 16,-2-1 13-16,3 6-17 0,1 3-2 15,0 2-15-15,3 4-3 0,1 2-6 16,2 1-6-16,0 7-16 0,2 7-13 15,2 10 10-15,4 7 18 0,-1 9-2 0,5 5-5 16,-4 5-2-16,1-1 0 16,-6 1-3-16,1-3-5 0,-1 0-1 0,-3-5-2 15,0-1-8-15,0-7 0 0,-2-4-1 16,0-3 2-16,1-6-1 16,1-5-1-16,-1-4 0 0,1-4 0 0,0-4-1 15,0-1-25-15,-1-3-26 0,-1-3-28 16,1-6-36-16,-3-9-83 0,-2-5-170 15</inkml:trace>
  <inkml:trace contextRef="#ctx0" brushRef="#br0" timeOffset="176058.1588">23542 17431 462 0,'0'0'31'15,"0"0"-19"-15,0 0 35 0,52-28 28 0,-26 28-25 16,4 0-16-16,7 1 3 0,2 6-1 15,5 1-10-15,-4 2-3 0,4 3-1 16,-8 1-7-16,-3 0-3 16,-7 3-7-16,-10 2 0 0,-11 0-2 15,-5 3-2-15,-5 1-1 0,-13 0 2 0,-9 2-1 16,-5-1-1-16,-3-1 0 0,-8-2 1 16,1-5-1-16,-5-3 0 0,-1-6 0 15,4-3 1-15,6-4-1 0,8-4 1 16,10-5-1-16,12-1 0 0,5-5 0 0,9 0-11 15,13-2-22-15,11-2-26 16,10 1-40-16,21-2-73 0,-5 1-185 16</inkml:trace>
  <inkml:trace contextRef="#ctx0" brushRef="#br0" timeOffset="176358.9885">24649 17252 492 0,'0'0'17'0,"0"0"-17"0,0 0 42 16,-61-25 7-16,36 29-33 15,-7 8 0-15,-5 6 4 0,-2 9-6 0,-1 8-2 16,-4 8 4-16,2 10 0 0,-2 7 0 16,1 12-3-16,3 7 5 0,7 6 2 15,9 4 1-15,12 2-4 0,11-3-3 16,6-5-4-16,17-6-4 0,15-11-3 15,0-14 3-15,0-14 4 0,8-6 1 0,2-5-6 16,8 0 13-16,11-1-8 16,1-6-8-16,-2-7 0 0,-2-6-1 0,-6-3-1 15,-5-4 0-15,-8-4-24 16,-9-5-33-16,-8-3-40 0,-11-17-34 16,-9-2-152-16</inkml:trace>
  <inkml:trace contextRef="#ctx0" brushRef="#br0" timeOffset="176592.3632">24639 17483 211 0,'0'0'191'0,"0"0"-182"0,0 0 12 16,0 0 56-16,63 30-13 0,-41-7-19 15,2 6 4-15,3 5-11 0,-1 4-4 16,2 1 1-16,-4 0-7 0,1-3-8 15,-7-4-8-15,0-2-5 0,-3-3-3 16,0-4-4-16,-6-5 0 0,0-1 0 0,-5-7 1 16,-2-2-1-16,-2-5-21 0,0-3-56 15,0-5-11-15,1-13-47 0,0-5-137 16</inkml:trace>
  <inkml:trace contextRef="#ctx0" brushRef="#br0" timeOffset="176880.4765">25156 17440 406 0,'0'0'49'0,"0"0"-31"0,0 0 16 16,0 0 13-16,0 0-12 0,0 0-5 15,-64 43-4-15,41-25-5 0,0 0-5 16,2 0 3-16,-2 3 2 0,6-2-6 16,4 3 0-16,3 1 0 0,-1 3 1 15,7 0 2-15,1 3-4 0,2-2 0 16,1 2-2-16,0 2 2 0,2 2-3 15,1 3 3-15,2 4-3 0,1 3-5 16,-2 2 5-16,-1 2 1 0,1 0-1 0,0-2-5 16,-2-1-1-16,0-6-2 15,0-6 1-15,0-5-4 0,1-6 0 0,0-1 1 16,-3-6-1-16,1-3 0 16,-1-3-9-16,1-4-47 0,2-4-54 0,3-11-62 15,6-7-220-15</inkml:trace>
  <inkml:trace contextRef="#ctx0" brushRef="#br0" timeOffset="177074.4805">25334 17580 570 0,'0'0'9'0,"0"0"-1"15,0 0 84-15,0 0-31 0,0 0-23 16,52-22-10-16,-26 19-4 0,5 3-10 0,3 0-4 15,0 0-4-15,-1 0-4 16,-3 3 0-16,-4 1-2 0,-4 2-2 16,-8 1-13-16,-4 1-50 0,-6 3-26 0,-5 1-45 15,-13-1-86-15</inkml:trace>
  <inkml:trace contextRef="#ctx0" brushRef="#br0" timeOffset="177213.4771">25275 17758 447 0,'0'0'24'0,"0"0"20"0,0 0 55 15,0 0-53-15,0 0-20 0,50 1 6 16,-12-6-14-16,7 1-12 16,5-1-4-16,2 1-2 0,2 1 0 15,2 1-4-15,-4 1-72 0,2-5-93 16,-7-1-202-16</inkml:trace>
  <inkml:trace contextRef="#ctx0" brushRef="#br0" timeOffset="177760.0363">25853 17355 419 0,'0'0'60'0,"0"0"-32"16,0 0 48-16,0 0-7 0,0 0-25 16,0 0-23-16,0 0-4 0,0 0 6 0,0 0 0 15,47 77 7-15,-44-34-3 16,-3 5-4-16,0 1-2 0,-8 2-4 15,2 2-2-15,-2-1-7 0,0-1 1 16,1-4-2-16,1-3 0 0,1-2-6 16,1-5 0-16,0-5 1 0,0-5 2 15,4-6-4-15,-1-8 2 0,1-4 1 0,0-5-3 16,0-4 1-16,3-3-1 16,7-9 5-16,1-6-2 0,5-4-3 0,2-5 1 15,2-3 0-15,-1-5-1 16,6-3 1-16,1-3-1 0,3-2 0 0,5-2 0 15,2 3-1-15,0 5-1 0,0 10 0 16,-5 6 1-16,-2 6-1 0,-8 4 2 16,-5 6 1-16,-9 2 0 0,-5 3-1 15,-2 0 1-15,-6 3-1 0,-5 6 0 16,-5 4 0-16,-4 2 0 0,-4 3 2 16,3 5-2-16,0-3 0 0,-2 3 1 15,2 0 1-15,2-1-2 0,5-2 0 16,2 1 0-16,7-3 2 0,5-2-1 15,3 1 2-15,9-3-2 0,9 0 3 16,6-2-1-16,7 2-3 0,3-1 3 16,7-2-2-16,-2 3-1 0,4 0 0 15,-4-1 1-15,-2 1-1 0,-5-1 0 16,-5-2 0-16,-8-3 2 0,-6-1-2 0,-9-5-27 16,-5-2-28-16,-2 0-20 0,-1-9-19 15,-7-10-48-15,0-5-170 0</inkml:trace>
  <inkml:trace contextRef="#ctx0" brushRef="#br0" timeOffset="178062.5585">26097 16968 400 0,'0'0'22'0,"0"0"13"16,0 0 12-16,0 0 14 16,59 13-17-16,-14 24-12 0,13 12 4 0,11 10-7 15,3 7-2-15,6 3 8 0,-4 1 1 16,-4 2-9-16,-8 5 0 16,-12 1-4-16,-17 4-9 0,-17 5-6 0,-16 1 6 15,-12 0-9-15,-21-3-5 0,-11-3 0 16,-13-4 0-16,-10-7-1 0,1-16 1 15,-20 1-2-15,-26 4 1 0,-13-1-29 16,-5 2-28-16,-2-11-70 16,-15-15-71-16,-7-12-255 0</inkml:trace>
  <inkml:trace contextRef="#ctx0" brushRef="#br0" timeOffset="179766.5226">20776 18497 72 0,'0'0'32'0,"0"0"103"16,0 0-76-16,0 0-14 0,-20-56-2 15,13 47 18-15,2 1-8 16,-2 1-17-16,2 3 6 0,2 1-10 0,1 2-3 16,1 1-8-16,1 4-17 0,0 9 2 15,0 3 17-15,2 5-4 0,0 1 3 16,1-1 4-16,0-1-1 0,1 3-7 15,1 4-2-15,-1 6-2 0,1 3-5 16,0-3-5-16,-2 1 2 0,1-2 1 16,-2-5-3-16,0-2-3 0,-2-2 2 15,0-4 0-15,0-4-3 0,0-2 0 16,0-5 0-16,0-1 1 0,0-3-1 16,2-3 0-16,-2-1 0 0,2-2-20 15,-1-5-26-15,0-1-29 0,1-2-15 16,5-22-50-16,3-3-88 0</inkml:trace>
  <inkml:trace contextRef="#ctx0" brushRef="#br0" timeOffset="180248.9486">21060 18526 323 0,'0'0'57'0,"0"0"-41"0,0 0 24 16,0 0 14-16,0 0-15 0,0 0 5 15,0 0-16-15,0 0-11 0,-24 29-4 16,14-20-1-16,-5 3-3 0,-1 2-3 16,-2 2 2-16,-4 1 1 0,2-2 0 0,-1 2-5 15,1-1 3-15,2-2-1 0,-1 0 2 16,4-4-3-16,1-1 0 16,4-3 2-16,3-2-3 0,0-1 5 0,3-3 6 15,1 0-3-15,2 0-6 0,1-3-4 16,0 1 0-16,0-2 1 0,2-1 0 15,1 1-2-15,2 0 8 0,0 0-2 16,-1 1 1-16,3 0-2 0,-1 1 0 16,3 1 1-16,-1 1-1 0,3 0 1 15,1 2 1-15,1 3 1 0,1 1-3 16,2 2-1-16,1 1 1 0,1 2 1 16,3 1-1-16,-1 0 1 0,2 3 1 15,0 0-3-15,1 0-2 0,-1 2 1 0,-1 0 0 16,0-2 0-16,-2-1-3 15,-1 0 3-15,-4-3-1 0,-1-2-1 16,-3-2-2-16,-3-1 0 0,0-2 1 16,-4-1 3-16,-1-3-4 0,0 1 0 15,-2-1 2-15,0 0-2 0,-2 0-3 16,0-1 0-16,-2-3-7 0,0 1-21 0,-1-2-33 16,1 0-31-16,-7-9-48 0,0-9-198 15</inkml:trace>
  <inkml:trace contextRef="#ctx0" brushRef="#br0" timeOffset="184959.2741">21461 18802 166 0,'-4'2'66'0,"3"-2"-30"16,-1 0-5-16,0 0 27 0,1 0 12 16,-3-1-18-16,2 0-8 0,1 0 1 15,-1 1-19-15,0-1-5 0,2 1 3 16,0 0 1-16,0 0-8 0,0 0-1 16,2 0 7-16,4 0-2 0,3 1-7 15,4-1 3-15,1 1-3 0,3-1-5 16,2 1-5-16,1 0 1 0,3-1-1 15,-1 0-3-15,-1 0 0 0,-1-1 0 16,-1-2-1-16,-4 1 0 0,-2 0-3 16,-3 1-21-16,-4 1-34 0,-4 0-20 15,-11 5-56-15,-8 1-78 16</inkml:trace>
  <inkml:trace contextRef="#ctx0" brushRef="#br0" timeOffset="185129.7736">21403 18910 386 0,'0'0'12'0,"0"0"5"0,0 0 52 16,0 0-31-16,0 0 7 0,0 0-11 16,0 0-13-16,0 0-9 0,0 0 1 15,49 17 6-15,-29-16-4 0,1-1-9 16,3 0-2-16,-1 0-2 0,3 0-2 16,-1-1 0-16,0-2-6 0,-2 1-54 15,14-10-61-15,-3-1-116 0</inkml:trace>
  <inkml:trace contextRef="#ctx0" brushRef="#br0" timeOffset="185360.2005">22011 18621 495 0,'0'0'14'0,"0"0"-6"15,0 0 72-15,0 0-4 0,0 0-26 0,0 0-19 16,0 0-16-16,0 0 9 0,0 0 8 15,-3 8-3-15,3 7-6 0,0 1-6 16,3 3-4-16,0 4-3 16,0-1-7-16,1 3-1 0,0-1 0 0,2-1-2 15,0 0 0-15,1-1 0 0,0 0-30 16,-1-1-47-16,5-4-49 16,-5-9-97-16</inkml:trace>
  <inkml:trace contextRef="#ctx0" brushRef="#br0" timeOffset="186155.1111">21927 16300 406 0,'0'0'120'0,"0"0"-115"0,0 0-4 16,0 0 49-16,0 0-21 0,-67 47-1 15,33-19 6-15,-9 4-14 0,-2 2-4 16,-6-1 4-16,1 0-3 0,-1-3-4 16,4-2-4-16,6-6-1 0,5-3-2 15,6-8-2-15,5-4 2 16,6-4-2-16,5-3 1 0,7-3-2 0,3-8 1 15,4-3 2-15,1-7-4 0,7-1 0 16,3-4-2-16,3 1 0 0,0 1 0 16,3 2 0-16,1 1-1 0,0 3 1 15,2 5-3-15,-2 1 2 0,2 7 1 16,0 2 1-16,5 3-1 0,-1 6-1 0,3 5 1 16,0 5 2-16,1 4 0 0,0 2 2 15,0 2 5-15,-2 1-1 16,1 0-3-16,2 0 1 0,-3-3 0 0,3-1-1 15,-2-2-4-15,-1-2 2 0,-1-2-1 16,-3-3 0-16,1-6-2 0,-1-3 3 16,-2-3 1-16,0-6 0 0,1-3-2 15,-3-8 2-15,0-1 0 16,-2-3-1-16,1-5-2 0,-3-1 0 16,0-5 1-16,-2-4-2 0,-5-3-1 15,0-5 1-15,-7-6 0 0,-4-1 0 0,-9-3-2 16,-8 2 2-16,-3 4 0 0,-5 6 0 0,-2 8-1 15,-6 11 1-15,-2 9 0 16,-7 10 0-16,-4 4-1 0,-2 1 1 16,3 10 0-16,5 4 0 0,11 5 0 15,6 5 0-15,13 3 0 0,5 0 0 0,9 5 0 16,13-4 1-16,12-1 2 0,16 0 0 16,11-4-1-16,11-1 0 0,6-4 0 15,3-3-2-15,-3 0 0 0,-6-3 0 16,-4-1-22-16,-11-9-79 0,-10-4-86 15</inkml:trace>
  <inkml:trace contextRef="#ctx0" brushRef="#br0" timeOffset="279220.7167">18782 5137 211 0,'0'0'14'0,"0"0"56"16,0 0-57-16,0 0 10 0,0 0 16 16,0 0-5-16,0 0-5 0,0 0-3 15,0 0-16-15,-8-1-6 0,16 5 1 16,6 3-1-16,2 0 6 0,2 7 1 16,5 0-1-16,0 3-3 0,0 4-4 15,2 0-2-15,2 1-1 0,2-1 1 16,3 0-1-16,2 0 0 0,4-2 1 15,6 2-1-15,1-3 2 0,3 0 2 16,3-2 2-16,-1-2 1 0,4 0 1 0,-1-3-2 16,6-1 4-16,0-3-2 0,3 0 0 15,2 0 2-15,1-3-2 0,2 2-5 16,2-1-2-16,1-3-1 0,4 2 1 16,-1-3 1-16,7-1 0 15,0 0 0-15,0 0 1 0,1 0-1 0,-2-4 0 16,-1 1 0-16,-1-3-1 15,-3-1 0-15,-2 1-1 0,-3-3-1 16,0 0 1-16,-2-1 3 0,-3-1-3 16,-3-2 2-16,-2 1-2 0,0-6 3 0,-4 2 0 15,1-2 0-15,0-3 0 0,-4-1-1 16,0 0-1-16,-2-1-1 16,-2-2-2-16,-2 2 2 0,-1-2-1 0,1 3 2 15,-1-4-1-15,1 1 1 0,-5 0 0 0,0-2 0 16,-6 2 0-16,-1-1 1 15,-4-1 2-15,-1 3 1 0,-5-2-1 16,0 2 2-16,-3-3 0 0,0-2-1 16,2 0 1-16,0-2-2 0,0-2-1 0,2 1 0 15,-3-3-2-15,0 1 0 16,-1 0 0-16,-3 0 0 0,-3-1 2 16,-3 0-1-16,0 0 3 0,-3-2 0 15,-2-1 3-15,1-2 1 0,-4-2-5 0,-2-2 1 16,1-1-3-16,0 1 0 0,-2-1 0 15,0 0 0-15,-1 2 1 16,0-3 0-16,-4 3-1 0,-2 0 0 16,-3-1 1-16,-1 3-1 0,-3-2 1 15,-3 1-2-15,-1 1 0 0,-3-1-2 16,-4-1 2-16,-1-2-2 0,-6 2 1 0,-2-1-4 16,-1 4 3-16,-2-1 0 0,-4 1 1 15,-1 3 0-15,-2-1 0 0,-1 4 1 0,-3 1-1 16,-16-4 0-16,-2 1 1 15,-3 2 3-15,-2 3-4 0,10 8 0 16,2 1 2-16,-4 3 0 0,0 1-1 16,-2-1 1-16,2 4-2 0,-1-1 2 15,1 3-2-15,-3 1-2 0,-1 2 1 16,-1 2 1-16,3 0 0 0,-2 1 0 16,1 5 2-16,0-2 0 15,-2 4-1-15,3 0 1 0,-4 0 0 0,1 4-1 16,1 0 0-16,1 5-1 0,1 0-4 15,2 2 4-15,5 3 0 0,-1 1 0 16,2-1 0-16,2 4 1 0,2 0-1 16,-3 0 1-16,0 3-1 0,2 0 1 15,-4 1-1-15,5 2 0 0,-1 2 1 16,2 0 0-16,3 3-1 0,2-3 0 0,7 4 0 16,-2 1 1-16,3 0-1 15,1 3 1-15,1-2 0 0,2 2 2 16,1 2-3-16,0-2 2 0,0 4-2 0,2-1 1 15,0 0 0-15,1 2 1 0,1 1 0 16,5 2 1-16,-3-1 1 0,7 1 0 16,-2 3 1-16,0-1 0 0,2 2 1 15,4 1-1-15,1 0 1 0,4 3-2 16,-1 0-3-16,0 3 3 0,7-5-2 16,-3 2 0-16,5-1 0 15,2-3 0-15,1 1-1 0,2-1 0 0,7 0 2 16,-2 3-3-16,6-3 1 0,1 4 2 15,4-1-1-15,1 2 3 0,7 1-2 16,-1 0 2-16,4 3 0 0,1-2-3 0,-1 3-1 16,3 0-2-16,2 1 1 15,1 1-1-15,-1 2-29 0,-3-3-44 16,-5-8-60-16,-8-16-141 0</inkml:trace>
  <inkml:trace contextRef="#ctx0" brushRef="#br0" timeOffset="284283.3436">2586 5938 317 0,'0'0'201'0,"0"0"-164"0,0 0-11 0,-9-53 15 15,8 53 5-15,1 0-9 16,0 3-12-16,0 6-14 0,0 9-8 15,0 11-3-15,1 12 6 0,5 7 6 16,3 9 5-16,-1 2 2 0,2 2-8 16,-4 0 5-16,0-5-4 0,-2-1-9 0,-2-6 1 15,-2-3-1-15,0-6-3 0,-1-7 1 16,-1-6 0-16,-3-7 1 0,1-6-2 16,0-5 0-16,1-4-1 0,-1-3-16 15,-1-2-18-15,0-6-18 16,2-6-16-16,-1-8-25 0,0-4-40 15,0-3-60-15</inkml:trace>
  <inkml:trace contextRef="#ctx0" brushRef="#br0" timeOffset="284525.2455">2493 5981 241 0,'-7'-92'111'0,"7"63"-16"0,4 11-35 16,2 4 3-16,4 6-18 0,1 3-16 0,3 4-3 15,6 1-3-15,5 6-2 16,5 2-5-16,3 7-1 0,1 2-1 15,-2 5 0-15,-3 3-3 0,-5 3 2 0,-8 3-6 16,-7 5-6-16,-8 4 2 16,-3 4 1-16,-10-3-3 0,-10 0 2 15,-1-6-3-15,-6-4 1 0,1-8 0 16,1-7 0-16,2-7 1 0,5-7 2 16,2-3-4-16,3-7 3 0,2-6-1 0,5-4-2 15,1-4-2-15,7-6-25 0,11-3-31 16,10-2-36-16,10 0-77 0,2 3-182 15</inkml:trace>
  <inkml:trace contextRef="#ctx0" brushRef="#br0" timeOffset="284821.6436">3641 5609 434 0,'0'0'86'0,"0"0"-60"15,0 0 22-15,-67 2-8 0,38 17-21 16,-5 9-12-16,-2 9 2 0,-2 8-1 16,-2 8 6-16,2 9 6 15,1 11-2-15,1 10 0 0,0 9 3 0,2 8 3 16,7 0-3-16,4 0-5 0,7 1-5 16,9-5-1-16,7 0-2 15,2-2-1-15,9-7 2 0,6-8 1 0,3-6-7 16,2-11 1-16,1-10 3 15,2-6-2-15,-1-8-2 0,-3-11-2 16,2-3 0-16,0-11-1 0,-4-7-7 0,0-6-24 16,-2-11-19-16,-1-8-37 0,-3-12-29 15,-3-2-111-15</inkml:trace>
  <inkml:trace contextRef="#ctx0" brushRef="#br0" timeOffset="285114.5678">3266 6122 546 0,'0'0'9'16,"0"0"19"-16,0 0 16 0,0 0 0 15,0 0-25-15,0 0-19 0,0 0-1 16,51 21 1-16,-22 8 12 0,0 2 9 15,1 2 1-15,-3-4-11 0,-1-1 3 16,-2-3 3-16,-2-2-7 0,1-3-2 16,-6-3-3-16,-1-2-3 0,-4 0-1 15,-1-6 1-15,-3-2-2 0,-4-3-1 16,0-2-39-16,-2-2-25 0,-1-8-35 0,0-6-91 16,2-6-159-16</inkml:trace>
  <inkml:trace contextRef="#ctx0" brushRef="#br0" timeOffset="285466.0097">3824 5992 376 0,'0'0'90'15,"0"0"-30"-15,0 0 15 0,0 0-23 16,0 0-17-16,0 0-17 0,-50 10-8 16,31 4-6-16,0 1 0 0,3 1 3 15,-1 0 1-15,5 2-1 0,-2-2-1 16,4 2 1-16,0 1 2 0,0-4 0 15,3 1 1-15,0 0 4 0,0-1-3 0,1 0-2 16,-3 2-1-16,1 1-1 16,-1 1 0-16,-1 0-3 0,0 3-1 15,1 1-2-15,0 2 0 0,5 1 0 16,0 3 0-16,3 3-1 0,1 2 1 0,3 5-1 16,3 0 3-16,3 2-1 15,-1 4 1-15,1 1 2 0,-1 4 3 0,-1 0 1 16,-1 3-1-16,-2-2-3 0,-3 0-2 15,0-1-1-15,-1-5-2 0,-1-1 1 16,-1-5-1-16,-1-6 1 0,2-3-1 16,-1-9 0-16,2-5-8 0,0-6-28 15,5-10-33-15,5-4-46 0,2-14-92 16,1-2-176-16</inkml:trace>
  <inkml:trace contextRef="#ctx0" brushRef="#br0" timeOffset="286268.0781">3978 6281 359 0,'0'0'87'0,"0"0"-53"16,0 0 2-16,0 0-4 0,0 0 5 15,0 0-20-15,0 0-9 16,35-27-3-16,-16 36 2 0,4 3 0 15,2 2 4-15,1 1-1 0,0 1 0 16,1 0 4-16,-3-4-4 0,3-1-3 16,-7-3-1-16,2-3-1 0,-2-1-1 0,-2-2-1 15,-5-2 0-15,-3 0 0 0,-4 0-1 16,-4 0-1-16,-2 0 3 0,0 0 0 16,0 0 13-16,0 0 5 0,-3 0-3 15,-2 0-5-15,-1 0-8 0,-4 3-5 16,-4 5 0-16,-1 1-1 0,-1 9 0 0,-2 0 1 15,2 7-1-15,-2 5 0 0,-1 3-2 16,0 8 1-16,-5 3 1 0,0 3 1 16,-4 3 4-16,0-3 4 15,2-1-2-15,0-2-1 0,4-2-2 0,5-3 1 16,1-7-3-16,6-3-1 0,1-8 0 16,5-7-1-16,0-3 0 0,4-8-17 15,1-3-29-15,8-7-30 16,5-11-36-16,1-3-151 0</inkml:trace>
  <inkml:trace contextRef="#ctx0" brushRef="#br0" timeOffset="286773.9057">4342 6389 410 0,'0'0'76'0,"18"-66"-33"0,-9 52-2 15,-2 4 14-15,-3 6-2 0,-1 1-17 16,-1 3-10-16,0 0-10 0,4 4-7 15,-2 4-5-15,5 4-1 0,-3 2 2 0,3 1 0 16,-1 1-1-16,-1 0 0 0,2-4-2 16,4 1-1-16,-1 0 0 0,7-5 1 15,2-1 0-15,5-4-2 16,3-3-4-16,1-5-5 0,2-6 0 0,-1-4 3 16,-5-1 2-16,-3 0 4 0,-8-4 1 15,-7 4 0-15,-1-2 1 0,-5-2 2 16,-1 3 0-16,-1 1 5 0,0 2 1 15,-1 4-2-15,-1 5 2 0,0 2-2 16,1 0 3-16,0 3 1 0,1 0 0 0,0 0-9 16,0 8-3-16,0 8-8 0,1 7 7 15,4 8 1-15,-3 2 0 16,-1 7 1-16,-1 3-1 0,0 3 2 0,0 4-1 16,-1 2 4-16,1 1 5 15,-2 2-3-15,1 1-3 0,0 1 0 0,-3-2-2 16,2-2-2-16,-3-4 1 15,-1-6 1-15,-3-5-1 0,0-9 1 0,0-6 2 16,0-8 2-16,2-5 2 0,2-7-2 16,-6-3-2-16,6-3 1 0,-7-8 4 15,0-8-2-15,2-4-3 0,-4-5-1 16,4-6-1-16,3-4-2 16,0-2 0-16,5 0 0 0,1 2-2 0,2 1-13 15,6 3-12-15,2 0-17 0,5 2-17 0,1-3-30 16,3-2-40-16,-3 1-99 15</inkml:trace>
  <inkml:trace contextRef="#ctx0" brushRef="#br0" timeOffset="287036.8952">4826 5878 363 0,'0'0'76'15,"0"0"-22"-15,50-7-2 0,-18 29 12 16,6 8-12-16,5 10-4 0,-2 8-11 15,2 11-14-15,-7 6 1 16,-2 7-3-16,-5 7-3 0,-6 2-2 0,-5 8-4 16,-5-4-8-16,-5 3-1 0,-6 0 0 0,-2-8-1 15,-5-4-2-15,-4-3-1 16,-7-5 0-16,-2-1 2 0,-1-7-1 16,-6 1 3-16,-4-7-2 0,0-6 1 15,-2-3 0-15,-1-8-2 0,5-6 0 16,3-8 0-16,0-4-3 0,1-4-28 15,-4-7-55-15,-1-4-72 0,-2-4-206 0</inkml:trace>
  <inkml:trace contextRef="#ctx0" brushRef="#br1" timeOffset="290920.1326">4084 8001 239 0,'0'0'165'0,"0"0"-127"0,0 0-7 0,0 0 26 15,0 0 0-15,0 0-26 16,0 0-6-16,0 0 0 0,-2 0-9 16,11 0-7-16,6 2-1 0,6 1 9 0,0 1-1 15,0 1-2-15,3-3-2 0,-4 1-2 16,-1-1 1-16,1 1 0 0,-1-1-3 16,-3-2-2-16,-2 0-3 0,-2 0-3 15,-2 0 1-15,-2 0-1 0,-2 0 0 16,-1 0-1-16,-3 1-22 0,0 2-31 15,-2 1-23-15,0 3-4 0,0-1-37 16,-5 0-61-16</inkml:trace>
  <inkml:trace contextRef="#ctx0" brushRef="#br1" timeOffset="291146.883">4053 8202 279 0,'0'0'18'0,"0"0"15"0,0 0 35 15,68 20 0-15,-39-20-6 0,6-1-10 16,1-3-9-16,-2-5-6 0,1 2 2 16,-8 1-6-16,-1 0-8 0,-5 0-1 15,-6 3-5-15,-2 2-6 0,-8-1-8 16,-1 2-4-16,-3 0 0 0,-1 0-1 16,0 0 0-16,0 0-2 0,0 0-6 15,0 0-29-15,0 0-5 0,0 0-15 16,1 0-29-16,5-7-75 0,-3-4-154 0</inkml:trace>
  <inkml:trace contextRef="#ctx0" brushRef="#br1" timeOffset="292525.4869">5523 7488 100 0,'0'0'146'0,"0"0"-115"16,0 0-17-16,0 0 10 0,0 0 26 15,-7-55 2-15,0 52-21 0,2 0-11 16,1 3-5-16,-5 0 0 0,3 0-1 16,-4 2-3-16,3 4-6 0,-7 2 2 15,3 5-3-15,0 1 0 0,-1 2 4 16,-4 7 2-16,3 2 0 0,-1 6-1 16,-3 7 2-16,3 6-3 0,0 5 5 0,1 6-6 15,-1 5-4-15,2 1 2 16,5 5-3-16,-2-3 3 0,6-2-4 15,3-1 2-15,0-3 0 0,2-1 0 16,7-1 1-16,-4 2 4 0,2-4 5 0,-1-2-5 16,-5-6-5-16,0-3 18 0,-1-3-17 15,0-1-4-15,0-3 4 0,1 2 0 16,-1-3-1-16,-1-4-2 0,-3-5 0 16,-3-4 0-16,2-5 0 0,1-3-1 15,-3-2 1-15,2-4 0 0,2-3 0 16,-3 1 2-16,1-2 6 0,0-1 1 15,-5 1-2-15,3-1-1 0,-5-2-1 16,0 0-2-16,2 0-1 0,-3 0 1 16,-1-5 0-16,3 4-2 0,-1-3-2 15,-1 0 1-15,0 1 0 0,0-3 0 16,3 3 0-16,-3-5 1 0,3 1 1 16,1 2-3-16,-2-2-2 0,5 1 1 15,-2 0-2-15,2 1-9 0,-1 1-9 16,2-1-16-16,1 0-38 0,0-4-62 15,-2-3-120-15</inkml:trace>
  <inkml:trace contextRef="#ctx0" brushRef="#br1" timeOffset="295644.7009">4774 9088 258 0,'-1'-19'120'0,"1"6"-57"0,0 0-9 15,2 5-9-15,-1 1 14 0,1 3-17 16,0 1-12-16,-1 1-8 0,2 2-6 15,-3 0-1-15,2 0-1 16,3 5-2-16,0 2-10 0,6 6 0 0,1 4 3 16,1 3 2-16,-1 2 0 0,2-3 1 15,-2 1-3-15,-4-5-2 0,3-1-3 16,-4-3 3-16,3-3-3 0,-2-1 1 16,0-4 0-16,-3-3 0 0,1 0 2 15,0-1 1-15,1-4 0 0,2-2-1 16,-4-4 0-16,3-3-1 0,-1 0 0 0,-2-2 0 15,1-1-1-15,-2 1 1 0,1-1 3 16,-1-1 0-16,3 3 1 0,-5-1-1 16,2 4 0-16,-1 3 1 15,0 3 0-15,-2 3 0 0,-1 1-2 0,0 2 0 16,0 0 0-16,0 0-3 16,0 0-1-16,0 4-1 0,0 6-3 0,0 6 3 15,0 5 1-15,0 5 2 0,-3 2-1 16,3 4-1-16,0 2 0 15,0 2 0-15,0 3 0 0,0-1 1 16,2-2 0-16,0-3-1 0,-2 1 0 0,0-3 1 16,0-3-2-16,-4-4 1 0,-1-7-1 15,2-1 1-15,-2-5 0 0,-3-1 1 16,2 0-1-16,-5-3 1 0,-1 2-1 16,1-2 2-16,-5-1-2 0,0 1 1 15,-1-4-1-15,1 1 1 0,-2-4-1 16,1 0 1-16,2 0 0 0,0-9 0 0,3 0 0 15,4-7 2-15,-1-4 0 0,4-3 0 16,2-6 4-16,3 0-1 0,3 2-1 16,3 0-2-16,6 6-1 0,5 2-1 15,1 3-1-15,5 4-1 0,2 2 1 16,0 2 0-16,-1 1 0 0,4 3 0 16,-5 0-1-16,1-1 1 0,2 1 0 15,1-3-12-15,2-4-32 0,0-2-45 16,0-4-47-16,-7-1-187 15</inkml:trace>
  <inkml:trace contextRef="#ctx0" brushRef="#br1" timeOffset="296613.5044">5551 6925 218 0,'0'0'105'0,"0"0"4"16,0 0-70-16,0 0-19 0,0 0 13 15,-28 54 14-15,19-26-18 0,-3 0-6 16,-4 0-6-16,0 4-4 0,-5-3 0 16,-2-2-2-16,0-3-1 0,-2-3-3 15,1-5-1-15,2-3-3 0,4-4 0 16,4-7-1-16,2-2-1 0,2 0 1 15,3-6 0-15,2-3 2 0,0-6 5 16,2-1-1-16,3-3-2 0,0-1-3 0,6-3-2 16,1-1 1-16,-3 1 1 0,6 0-1 15,-3 1 0-15,2 6 1 0,-3 3-2 16,5 5 2-16,-2 4-3 16,2 2 1-16,3 2 1 15,-1 6 1-15,2 5 2 0,3 4 1 0,0 2 4 0,1 4 1 16,0 4-2-16,1-3-4 0,0 4 0 15,1-4 0-15,0 0 0 0,-4-3 0 16,2-3-2-16,-2-4 1 0,0-4-2 16,0-3 1-16,0-5 1 0,0-2 0 15,-1-7 2-15,-1-3 2 0,1-3-1 0,-1-1-2 16,-2-2-2-16,-4-2-1 16,1 0 1-16,-7-4-1 0,-1 0 1 15,-2-3-2-15,0-4 2 0,-4-1-1 16,-5-5-1-16,-1-2 1 0,-4-3-1 15,-2 1-1-15,0 3 0 0,1 3 1 16,-1 6-1-16,2 9 0 0,0 6 0 0,0 4 0 16,1 8 1-16,-6 2-1 15,-1 2-2-15,-2 8 1 0,2 5 0 16,4 3 0-16,2 5 0 0,6 1 0 16,1 3-1-16,5-2 2 0,2 1-2 15,11-2 1-15,5-1-1 0,4-6 2 16,8-1 0-16,4-6 0 0,1-4 2 0,3-2-2 15,0-3 2-15,-4-1-1 16,-7 0 1-16,-1-2-1 0,-5 1 0 0,-7-1 0 16,-5 1-1-16,-2 1 0 15,-4-1 0-15,-1 1 0 0,-3 0-10 0,-3 5-21 16,-5 4-27-16,-2 0-26 0,-2 0-44 16,3-3-138-16</inkml:trace>
  <inkml:trace contextRef="#ctx0" brushRef="#br1" timeOffset="297137.7042">5947 7739 181 0,'0'0'119'0,"0"0"-89"16,0 0 22-16,-25-56 21 0,20 51-22 15,-3 2-3-15,1 2-20 16,1 1-6-16,-3 0-4 0,1 7-2 0,-3 7-6 16,0 7-1-16,3 8 3 0,-1 9 3 15,3 7 3-15,4 9 1 0,1 4 4 16,1 5 0-16,0-1-1 0,1 0-4 15,-1-1-5-15,0-4-5 0,-4-6-2 0,-4-4-2 16,1-8-2-16,-4-5-2 0,2-6 2 16,1-7-1-16,3-4-1 15,-5-4 1-15,4-1 0 0,-4-4 2 16,2-3 0-16,-3 1-2 0,2-2-1 0,2-3 0 16,-5-1-21-16,5 0-30 0,-2-7-16 0,2-4-27 15,-5-7-48-15,4-1-46 16</inkml:trace>
  <inkml:trace contextRef="#ctx0" brushRef="#br1" timeOffset="297336.4651">5482 8115 114 0,'0'0'154'0,"0"0"-100"16,0 0 32-16,70-21-11 0,-40 24-7 16,3 1-19-16,5-1-14 0,1 0 2 0,4-3 0 15,-3 0-5-15,1 0-3 16,-8-1 1-16,-6-2-5 0,-3 1-9 15,-9 0-5-15,-7 2-4 0,-1 0-2 0,-6 0-3 16,-1 0-1-16,0 0-1 16,0 0 1-16,-1 0-1 0,-5 0-12 0,1 0-18 15,3 0-27-15,0 0-19 0,-1-2-47 16,2-2-131-16</inkml:trace>
  <inkml:trace contextRef="#ctx0" brushRef="#br1" timeOffset="297827.7933">6018 8360 133 0,'0'0'248'0,"0"0"-198"16,0 0 3-16,0 0 6 16,0 0-2-16,0 0-18 0,0 0-18 15,0 0-7-15,18-17 5 0,-3 27 6 0,4 5-1 16,1 0 0-16,1 1 2 16,-1 2-5-16,-1 0-5 0,-2-3-4 15,-1 1-2-15,-1-1-2 0,-6-2-2 16,-1 1-1-16,-5-3-4 0,2-3 0 15,-3-2 0-15,-2 0-1 0,0-3 1 0,0 0-1 16,-5-2-3-16,1 0-18 0,1-1-15 16,1-1-33-16,-2-6-20 0,4-3-45 15,0 0-83-15</inkml:trace>
  <inkml:trace contextRef="#ctx0" brushRef="#br1" timeOffset="298284.8425">6296 8256 33 0,'0'0'273'16,"0"0"-201"-16,0 0-13 0,0 0 4 16,0 0 6-16,0 0-16 0,0 0-11 15,0 0-9-15,-1-34-9 0,-2 34-10 0,-1 3-4 16,-2 2-3-16,-1 3 1 0,-3 1 3 16,0 3 2-16,3 3-2 15,-3 0-3-15,1 0-2 0,-3 5-2 16,2-2-1-16,1-4-2 0,-1 2 1 0,4-1-2 15,-3-4 1-15,3 0 0 0,4-2-1 16,0-2 1-16,0 0 0 0,2-1 1 16,0 1 2-16,0-1 0 0,0 3 2 15,3 1 1-15,-1-1 0 0,1 1 1 16,4 0-1-16,-3 2-1 0,-1-1 0 16,2 3 1-16,1 1-2 0,-2-1-1 15,-1 3-2-15,1 2 0 0,2 0 1 16,-4 1-2-16,0 1 0 0,-1 1 0 15,1 2 0-15,0-5-1 0,-1 2 1 16,1-6-1-16,0-1 1 0,0 2-1 16,0-5 0-16,-1-1 1 0,0-2-1 15,-1-2 1-15,0 2-1 0,0-6 0 16,0 0 0-16,0 1 1 0,0-3-1 16,0 0 0-16,0 0 0 0,0 0 1 0,0 0 1 15,0 0-2-15,0-2 0 0,-3-3-11 16,1-1-12-16,-1-1-11 0,3-1-29 15,0-2-25-15,0-6-76 0,3-1-137 16</inkml:trace>
  <inkml:trace contextRef="#ctx0" brushRef="#br1" timeOffset="299450.0936">6678 7732 128 0,'0'0'205'0,"0"0"-160"16,0 0-16-16,0 0 37 0,0 0-20 15,0 0-6-15,-18-28-16 0,14 27-8 16,-1 0-4-16,0 0-3 0,0 1-1 0,-3 0 1 16,3 0-3-16,-5 3-1 0,2 3-2 15,-5 3 2-15,2 0 0 0,-1 3 1 16,-1 1 1-16,-2 3-1 0,1 3 1 15,-1 2-1-15,4 9 1 0,-2 1 1 16,0 8-1-16,5 4-1 0,1 2 4 16,5 4-2-16,2-2 0 0,0-2-1 15,2-1 0-15,6-2-1 0,3-3 2 0,1-3-2 16,0-2-2-16,4-2 1 16,-2-5-1-16,4-2-1 15,-1-4 0-15,2-2 2 0,0-4 2 0,-3-5 0 16,2-2-1-16,-3-4-1 0,-3-3-1 15,-4-1 0-15,1-2-1 0,-3-3-2 16,-1-4 0-16,0 1-1 0,-3 0-9 16,-1-1-30-16,-1-3-19 0,0 2-19 0,0-5-42 15,0-2-92-15</inkml:trace>
  <inkml:trace contextRef="#ctx0" brushRef="#br1" timeOffset="304612.4206">6704 8033 174 0,'-8'-2'118'0,"6"-7"-10"15,-1-2-29-15,3 2-19 0,1-3 4 16,3-1-23-16,9 2-8 0,-2-1-7 0,6 4-3 16,-1 0-2-16,1 4 0 0,1 3 1 15,1 1-6-15,0 1-2 0,-3 7-3 16,0 1-3-16,-4 2-3 0,-5 2-4 15,-2 4 1-15,-3-1-2 0,-2 3 1 16,-7 1-1-16,-6-1 1 0,-3 3-1 16,-2-3 0-16,-1 0 0 0,2-5-4 15,1-2-4-15,2-3 5 0,4-5 2 16,2 0 1-16,4-4 1 0,1-4 0 0,2-3 0 16,1-5 2-16,4-2-1 15,4-4-1-15,8-1 0 0,4 3 1 16,3-4-1-16,2 4-1 0,1-1 0 15,1 0 0-15,-2 2 1 0,1 0-1 16,-4 2 1-16,-3 0-1 0,-4 0 0 0,-4 4 1 16,-6-1-1-16,-3 4 7 15,-2 0 1-15,-1 1 5 0,-5 2-1 0,-2-1-5 16,1 3-3-16,-5 1-1 16,-1 0-1-16,2 3 1 0,-2 4-2 0,1 6 1 15,4 2 0-15,-1 4-1 0,5 3 1 16,0 0-2-16,3 1 2 15,1-1 0-15,0-3-1 0,6-1 2 16,1-2-3-16,5-2 0 0,2-1 1 0,4-3 1 16,2-3-2-16,3-2 0 0,-1-4-5 15,1-1-11-15,3-6-12 0,-6-2-11 16,-1-3-33-16,-1-2-32 0,-6-1-67 16,-3 0-80-16</inkml:trace>
  <inkml:trace contextRef="#ctx0" brushRef="#br1" timeOffset="304886.9916">7096 7629 330 0,'0'0'64'0,"0"-51"-13"15,7 47 11-15,0 4 11 0,7 4-28 16,5 9-17-16,9 5-5 16,2 4 5-16,2 8-4 0,-1 3-1 0,-2 4 0 15,-4 6-1-15,-5 0-7 0,-3 4-6 16,-6 2-4-16,0 1-3 0,-6-1-1 15,-5-3-1-15,-5 0 1 16,-10-3-1-16,-4-4 1 0,-1-5 0 0,-7-6-1 16,3-2 0-16,-4-5 1 0,5-4-1 15,0-5 1-15,3-5-1 0,6-3 0 16,2-4 1-16,3 0-1 16,4-7 2-16,-1-4-2 0,5-4 0 0,1-1-6 15,6-3-28-15,4-2-32 0,4-4-27 0,4-1-94 16,0 1-256-16</inkml:trace>
  <inkml:trace contextRef="#ctx0" brushRef="#br1" timeOffset="306006.6557">7790 8031 135 0,'0'0'272'0,"0"0"-246"15,0 0-6-15,-34-52 18 0,18 47 6 16,1 1-5-16,0 3-9 0,-1 1-9 16,-1 2-9-16,1 6 0 0,1 1 4 15,5 4 2-15,-1 1-2 0,4 4-4 16,-1 3-1-16,5 1-1 0,0 1-1 16,3 2-3-16,0-4-3 0,0 1-2 15,4-4 0 1,6-1 0-16,0-2 0 0,3-5-1 0,5-2 0 0,4-7 2 15,1-1-1-15,3-2-1 0,2-8 0 16,-1-3 0-16,-4-3-5 0,-1-2-2 16,-2-5 2-16,-6 1 5 0,-4-6 0 15,-1 0 1-15,-5-4 0 0,-1-4-1 16,-3-2-1-16,0-5 1 0,-5 0 2 0,-2-2-2 16,-3 4 1-16,3 3 0 0,-2 4 0 15,2 8 3-15,1 4 3 16,0 6 0-16,-1 6 0 0,3 3 4 0,1 3 3 15,-1 3 0-15,-1 1-1 0,0 4-4 16,1 6-6-16,-2 10-2 0,2 5-1 16,2 5 1-16,2 10 3 0,1 2 1 15,6 5 3-15,-2 2 1 0,1-2-1 16,1 1-2-16,-3-4 0 16,1-4-3-16,-1-4-1 0,2-6 1 0,-1-2-3 15,-2-8 0-15,3-1 1 0,-2-7-1 16,-2-5 0-16,1 0 1 0,-3-6-1 15,1 0 0-15,3-1 2 0,0-4-1 16,2-6 5-16,0-3-5 0,0-4-1 16,0 0 1-16,1-5 0 0,3-2-1 15,1-3-1-15,2-4 1 0,1 2 0 16,-1-2 0-16,7 6 0 0,-1 3 1 0,2 3-1 16,4 5 0-16,0 2-1 0,3 3 1 15,-5 5 0-15,-2 2 1 0,-1 2 1 16,-1 6-1-16,-4 4 1 15,-3 2 0-15,1 3-2 0,-5 2 0 0,-4 1 0 16,-3 1 0-16,-1 3 0 16,-6 0 0-16,-5 1 0 0,-3 1 0 0,-1 0-8 15,-3-3-3-15,2 0-1 0,1-5-1 16,1-4 4-16,5-2 6 0,0-4 1 16,7-2 2-16,1-4-1 0,1 0 1 15,0-2 0-15,5-5 0 0,6-5 0 0,3-2-1 16,3-4 0-16,1 0 1 15,3-1-1-15,0-2 1 0,0 0 0 16,1 0 0-16,2 1 0 0,-3 1 0 16,1-2 0-16,0 2 2 0,-3-1-1 0,0 0 6 15,-2-1-1-15,-2 4 3 16,-2 0 1-16,-4 5 0 0,-4 1 2 0,-2 6-2 16,-3 2 2-16,0 3 4 15,-4 4-2-15,-5 5-8 0,-7 8-6 16,1 3 0-16,-3 6 1 0,5 2 0 0,1 1 3 15,7-2 0-15,4 2 1 0,1-3-1 16,6 0-1-16,7 0-3 0,3-5 1 0,4 1 1 16,1-8-2-16,2-2 1 15,2-4-1-15,-1-2 0 0,0-2 1 16,-5-4 0-16,-2 0-1 0,-5 0 0 16,-1-5 0-16,-7 1-15 0,-4 0-9 15,0-1-17-15,-7-1-27 0,-6-3-56 16,2-1-121-16</inkml:trace>
  <inkml:trace contextRef="#ctx0" brushRef="#br1" timeOffset="311125.3867">16743 4956 110 0,'0'0'294'0,"0"0"-275"0,0 0 29 16,0 0 24-16,0 0-17 0,0 0-20 15,0 0-8-15,0 0-7 0,0 0-5 16,35-4 3-16,-30 22-1 0,-1 4 1 0,0-2-2 15,-2 0-3-15,0 1 0 0,2-4-5 16,5 1-1-16,-3-3-1 0,4-2-2 16,0-1-1-16,2-5-1 0,4-1-1 15,-1-3 3-15,5-3-2 16,-2-2 0-16,0-6 0 0,-3-1 1 0,-2-3-3 16,-2 1 0-16,-5-1 1 0,-2-1-1 15,-2-2 1-15,-2-1 1 0,0-1 0 16,-2-2 0-16,-1 4 0 0,3 5 1 15,0 4 1-15,0 4-2 0,2 2 0 16,0 10-1-16,2 5-1 0,-1 7 0 16,-2 3 0-16,0 3 0 0,-1 0 0 15,0 3 0-15,0 1 0 0,-1 0 0 0,-6 3 2 16,1-3-2-16,-1 3 2 16,-4-3 0-16,-3 2 1 0,-1-3 0 0,-3-1 2 15,-1 0 4-15,-1-10 0 16,-3 0 2-16,2-4-4 0,2-8-1 0,2-2-3 15,3-6 3-15,2 0-1 0,1-4 1 16,-2-5 2-16,-1-2-1 0,0-4-3 16,0 0-1-16,3-3-2 0,-4-1 0 15,4 2-1-15,4-2 0 0,0 3-1 16,3 3-4-16,4 1-19 0,6 3-11 16,8 2-21-16,11-1-56 0,8-6-58 15,-2-2-235-15</inkml:trace>
  <inkml:trace contextRef="#ctx0" brushRef="#br1" timeOffset="311416.8806">17276 5182 437 0,'0'0'159'0,"0"0"-149"0,0 0 40 16,0 0 17-16,0 0-24 0,0 0 6 16,0 0-19-16,0 0-19 0,14-20-4 15,3 20 0-15,2 2 6 16,0 0-2-16,3 2-5 0,-1-4-2 0,-1 1-1 16,3-1-2-16,0 0 0 0,-5 0-1 0,2 0 1 15,-5 0-1-15,-1-1 0 0,-7 1-12 16,-1 0-24-16,-6 0-27 15,0 1-23-15,-9 4-21 0,-5 0-53 0,-3-1-85 16</inkml:trace>
  <inkml:trace contextRef="#ctx0" brushRef="#br1" timeOffset="311592.0142">17208 5299 261 0,'0'0'130'16,"0"0"-89"-16,0 0 27 0,0 0-7 15,0 0-7-15,0 0 0 0,80 24-13 16,-44-29-18-16,3-2-5 0,2-2 4 15,-5 0 0-15,0-2-4 0,-3 2-2 16,-7 3-2-16,-7-2-5 0,-8 4-3 16,-5 3-5-16,-6 1-1 0,0 0 0 15,-5 3-25-15,-6 3-31 0,-7-5-45 16,2-1-106-16</inkml:trace>
  <inkml:trace contextRef="#ctx0" brushRef="#br1" timeOffset="325623.6406">7208 5597 203 0,'-3'-59'15'16,"3"15"19"-16,8-1-34 0,8-2 0 15,5 0 1-15,3 0 5 0,4-1-1 16,4 1-2-16,4 0 1 0,4 3 3 16,7-1 0-16,5 0 3 0,6 3 5 15,6 0-6-15,6 2-5 0,4 2 0 16,6 3-3-16,5 2-1 0,6-1 2 15,4 0-2-15,7 2-2 0,4 1 1 16,5 0 1-16,4 1 0 0,1 1 0 0,4 4 0 16,2 0 1-16,2 3 2 0,-1 0 6 15,2 2 0-15,-1 3 5 0,0 1 5 16,-3 6-1-16,1 0-3 0,-4 5-5 16,-1-1-1-16,0 1-5 15,-1 3 1-15,1 2 0 0,-2 0-2 0,2 0 1 16,2 3-1-16,5 0-2 15,-1 1 0-15,6-1 1 0,3-1-1 0,-1 0 2 16,0 4 1-16,-3 0-2 0,0 0-1 16,-2 2-1-16,4-1 2 0,-5 3-2 15,0-2 2-15,-5 2 1 0,3 1 1 16,-6-3 1-16,2 1-1 0,-3-4-4 16,0-2 4-16,-2 3 4 0,-2-6 2 0,-1 3-5 15,0-2 3-15,3-1-4 16,2 0 2-16,-1-3-6 0,0-1 1 15,-5-3 1-15,-5-1-1 0,-3-1 0 16,-9 0 1-16,-9-1-1 0,-8-1-1 16,-10-1-2-16,-5-1 2 0,-9 2 1 0,-7-1 0 15,-10-3-1-15,-5 3 1 0,-8-3-1 16,-5 1-1-16,-2-2-5 16,-7-2-21-16,-4-3-18 0,-4 0-44 0,-4-5-28 15,-8 2-6-15</inkml:trace>
  <inkml:trace contextRef="#ctx0" brushRef="#br1" timeOffset="325841.3554">14595 4087 177 0,'0'0'42'16,"-61"-45"-3"-16,39 33-10 0,7 1 5 0,1 3-18 16,2 4-10-16,5 2-4 0,-2 0-2 15,7 2-1-15,2 0 1 0,0 2 0 16,7 0-3-16,3 4 3 0,6 0 0 16,8 5 3-16,7-1 12 0,4 3 14 15,1 2 3-15,1 4-6 0,-5 6-6 16,-3 2 6-16,-9 5-3 0,-5 4 1 15,-7 5-2-15,-8 0 8 0,-1 5-7 16,-14 3-4-16,-8 1-3 16,-8 3 0-16,-7 1-7 0,-13 3-5 0,-13 4-2 0,-14 4-2 15,-18 0-17-15,-21-2-115 0,-18-15-258 16</inkml:trace>
  <inkml:trace contextRef="#ctx0" brushRef="#br1" timeOffset="342587.4159">7028 9240 449 0,'0'0'26'0,"0"0"-23"16,51 24-2-16,-24-17 23 16,2 0 11-16,7 0-4 0,7-2-6 15,9-2-7-15,7-1-6 0,9-2-1 16,9 0 2-16,9-5 8 16,7-3-4-16,9-2-1 0,0-1 0 0,7 1-2 0,-1-1 2 15,1 3-4-15,-5 0-8 16,-7-1-3-16,-8 1 2 0,-10 0-2 0,-11 1 1 15,-12 3-1-15,-15-2 0 16,-13 1 0-16,-13 4-1 0,-10 0 0 0,-5 1-15 16,-1-1-18-16,-6-1-7 0,-2 2-14 15,-2-1-40-15,-3-1-50 0,3-3-83 16</inkml:trace>
  <inkml:trace contextRef="#ctx0" brushRef="#br1" timeOffset="342851.3917">8846 9024 359 0,'0'0'71'0,"0"0"-22"0,20-59 0 0,-17 51 17 16,-2 4-17-16,0 3-6 0,-1 1-11 15,1 8-18-15,2 6-10 16,0 12-1-16,2 8 12 0,0 1 5 0,-2 6 1 0,-1 0-4 15,-2 3-3-15,0-1-4 0,0-3-5 16,0-3-4-16,-3-3 4 0,-3-4-5 16,3-7 1-16,-1-4-1 0,3-7 0 0,-1-5-1 15,2-3-23-15,0-4-25 16,1 0-24-16,3-8-28 0,4-6-91 16,-2 0-108-16</inkml:trace>
  <inkml:trace contextRef="#ctx0" brushRef="#br1" timeOffset="343225.1106">8881 8835 278 0,'-13'-73'50'15,"-4"48"-14"-15,-3 8-2 16,-2 5 6-16,-6 5-10 0,-3 6-8 0,-2 1-7 16,-1 3-7-16,-2 7-2 0,1 3 8 15,-2 8 8-15,3 4-5 0,1 11-6 16,3 8 0-16,3 5-1 0,6 10 3 15,-1 2-3-15,8 6 2 0,2 2-2 16,8-4-4-16,4 0-1 0,9-8-4 16,9-6 3-16,8-6-3 0,3-4-1 15,5-6 0-15,2-7 0 0,3-4 0 0,7-7 2 16,-2-7 2-16,4-4 18 0,1-6-5 16,4-7 1-16,1-7 3 15,1-6 4-15,1-5-8 0,-2-3-2 16,-3-5 3-16,-4-6-5 0,-4-4-2 15,-6-7 0-15,-9-6-2 0,-8-5 4 16,-9-4 0-16,-8 0-9 0,-6 3 1 16,-16 4-1-16,-10 9-1 0,-14 9-2 0,-11 7-1 15,-12 7 0-15,-12 9-11 0,-7 4-29 16,-11 6-26-16,-7 4-33 0,-7 0-18 16,-6 2-184-16</inkml:trace>
  <inkml:trace contextRef="#ctx0" brushRef="#br1" timeOffset="345075.6678">20287 5490 242 0,'0'0'45'0,"0"0"31"16,0 0-20-16,0 0 5 0,-13-53-4 15,13 51-5-15,-1 2-17 0,1 0-11 16,0 4-15-16,-2 6-6 0,0 9 0 16,-1 6 6-16,1 8-2 15,-2 7 3-15,-1 4 2 0,0 4-3 0,-1 2-4 16,-1 2 3-16,-1 2 3 0,-5 2-2 16,1-1-7-16,-4 2-1 0,-1-3-2 15,-2-2 1-15,1-6 0 0,1-2 1 16,1-4 0-16,2-5-1 0,5-3 1 15,1-7-1-15,5-2 0 0,2-6 1 16,1 0-1-16,3-4 1 0,2-2-1 16,5 0 1-16,0-1 0 0,3-2-1 15,4 1 2-15,3-2 1 0,3 0 0 16,4-4 2-16,7 1 0 0,4 0 1 16,9-2 3-16,7-2-1 0,6 0 0 15,5 0-1-15,7-3 0 0,5-1-3 0,6 1 2 16,4-2-6-16,2 3 2 0,1-2 0 15,-3 0 1-15,2 1 2 0,-4 0-2 16,-2 1 2-16,-5-1-1 0,-4 0 0 16,-6 2 1-16,-10-2-5 0,-7 1-7 15,-10-3 7-15,-10-2 0 0,-13-1 0 0,-10-1 1 16,-8-3-1-16,-7-6-1 16,-9 0-15-16,-5-1-2 0,-6-5 1 0,0 3 1 15,-4-2 0-15,-2-2 3 16,2 3 8-16,-1 0 4 0,5 3 1 15,6 4 1-15,4 5 0 0,8 5-1 16,7 4 1-16,4 2-1 0,9 10-4 16,5 4 3-16,5 8 1 0,6 4 2 15,6 4 0-15,-1 3 3 0,0-2 1 16,-1 2 2-16,-7 0 4 0,-5-4 1 0,-10 4-5 16,-7-3-1-16,-5-1-4 15,-12 0 0-15,-8-1 2 0,-6 0-3 0,-8-3 1 16,-4 0 1-16,-5-1-3 15,1-6 0-15,3-2-1 0,5-6 0 16,7-4 0-16,9-4-9 0,11-3-38 0,10-4-11 16,6-10-41-16,14-6-93 0,4-2-103 15</inkml:trace>
  <inkml:trace contextRef="#ctx0" brushRef="#br1" timeOffset="345398.3492">21965 6348 365 0,'0'0'75'0,"0"0"-31"0,0 0 22 15,0 0-3-15,53-50-18 0,-33 43-7 16,2 2-8-16,-2 3-7 0,-2 2 2 16,-4 2-5-16,-8 8-7 0,-1 10-7 0,-5 2-4 15,-2 7 0-15,-7 1-1 0,-8 4 0 16,-6 2 0-16,-3 0-1 0,-4 1 0 15,-1 0 1-15,0-5-1 0,7-3 0 16,0-6 1-16,9-5-1 0,8-5 0 16,6-5-1-16,5-2 0 0,12-5 1 15,9-1 0-15,7-1 0 0,7-8 3 16,3 0-3-16,1 0 2 0,-3-2-1 16,2 4 0-16,-7-2-1 0,-2-1 1 15,-6 2-1-15,-10-1-19 0,-5 0-66 0,-5-3-29 16,-6-1-84-16,-1 1-49 15</inkml:trace>
  <inkml:trace contextRef="#ctx0" brushRef="#br1" timeOffset="346496.0761">22207 5986 60 0,'0'0'39'16,"0"0"-30"-16,0 0-4 0,0 0 6 15,0 0 1-15,0 0 0 0,0 0-3 16,0 0 2-16,-57-31 13 16,45 29 11-16,-1-2-3 0,0 0 7 0,-3 0-1 15,1-2-9-15,-1 3 0 0,0-1-2 16,1 1-6-16,0 1-6 0,-1 1-7 16,2 1-3-16,0 0-2 0,-2 0 1 15,2 1-3-15,-1 3 0 0,0 4 0 16,-2-1 1-16,-3 1 0 0,2 7 4 0,-1-2 2 15,1 3 1-15,0 1 2 0,1-1-1 16,4 2 2-16,1-3 1 16,1 5-2-16,0 2-1 0,3 1-1 0,-2 6-1 15,2 5 0-15,1 3 2 16,2 5 0-16,-2 1 0 0,2 1-1 0,1-2-4 16,0 0-1-16,3-6 1 0,1-4-2 15,0-3 2-15,0 1-4 0,1-6 3 16,4 4-3-16,2 0 2 0,3 0-1 15,0 3 3-15,3-1-2 0,-2 0-2 16,2-3 2-16,0 0-1 0,-2-2-1 16,1-1-1-16,-1-5 0 15,-2-3 0-15,1-5-1 0,0-3 2 0,1-1-1 16,3-1 1-16,-1 1 1 0,3-1 0 16,0 0-2-16,3-2 2 0,0 0-2 15,8 0 2-15,0-3-1 0,2-1-1 0,3 0 1 16,1-3 2-16,-2-1 3 15,1-5-1-15,0-3-1 0,-2-3 9 16,2-1-8-16,-2 0 0 0,0-4 4 0,1 2 5 16,-2-4 1-16,-3 1 1 15,2-1-5-15,-4-6-2 0,0-2 0 0,0-4-3 16,0-2-1-16,-4-3-1 0,-4-4 0 16,0 1-2-16,-3-3-1 0,-8 0 4 15,0-2 5-15,-5-2-3 16,0-1-1-16,-5 4 0 0,-5 1-2 0,-5 4-1 15,-3 3 0-15,-4 5-1 0,0 6 0 16,-6 3-1-16,3 6-1 0,-3 0-1 16,-3 4 1-16,0 4 0 0,1-2-3 15,0 4-15-15,2 2-8 0,2 3-16 16,2 1-14-16,3-1-11 0,1-4-50 0,3 0-147 16</inkml:trace>
  <inkml:trace contextRef="#ctx0" brushRef="#br1" timeOffset="348061.0202">2917 10730 163 0,'0'0'306'16,"0"0"-261"-16,0 0 16 16,0 0 0-16,0 0-2 0,0 0-12 0,0 0-20 15,0 0-21-15,0 0-2 16,-5 60 16-16,6-24 3 0,0 4-12 0,-1-2-5 16,-1-3-4-16,-3-1 5 0,-1-3-2 15,0 0-2-15,-1-5-3 0,1-1 2 16,1-5-2-16,-2-5 1 0,3-6 0 15,1-2-1-15,0-5-9 0,0-2-43 0,0-4-32 16,-1-8-27-16,1-6-95 16,0-1-34-16</inkml:trace>
  <inkml:trace contextRef="#ctx0" brushRef="#br1" timeOffset="348395.5939">2855 10906 162 0,'-7'-55'204'16,"1"12"-127"-16,-2-3 4 0,7 1-4 0,1 4-21 15,9 11-16-15,5 2-10 0,4 9-9 16,3 4 3-16,4 6-2 15,2 5-1-15,0 4-2 0,-4 0-8 16,1 7 2-16,-5 4-1 0,-4 4-5 0,-3 2-3 16,-4 3-2-16,-3 2-1 15,-5 1 0-15,0 6 0 0,-7 2-1 0,-7 2 0 16,-1 3 0-16,-5-2-6 0,-5 1-11 16,1-5-2-16,-2-7 3 0,5-7 13 15,5-9 3-15,5-3 0 0,4-4 3 16,3 0 0-16,1-7 1 0,2-1 1 15,1 3 6-15,0-4 0 0,5 2 1 16,4 4-6-16,5 3-3 0,6 0-3 16,4 9 0-16,-1 5 1 0,1 2 0 0,-4 3 0 15,-1 3 2-15,-2 2 1 16,0-2-2-16,-3 2-2 0,1-3 1 0,-3-3 0 16,-2-1-1-16,1-2 0 0,-1-4-22 15,1-6-4-15,1-3-84 16,3-4-55-16,-3-8-187 0</inkml:trace>
  <inkml:trace contextRef="#ctx0" brushRef="#br1" timeOffset="348612.9448">3442 10636 375 0,'0'0'125'0,"0"0"-78"16,0 0-18-16,0 0 1 0,0 0-8 15,0 0 14-15,36 76-2 0,-29-40-5 0,-2 3-4 16,-1-2-1-16,0 1-2 16,-4-1-10-16,0-2-2 0,0-1-4 15,0-1-4-15,0-1-2 0,0-7 1 0,-4-3-1 16,2-3 0-16,2-6-21 0,0-2-49 16,2-10-19-16,4-4-72 15,1-7-153-15</inkml:trace>
  <inkml:trace contextRef="#ctx0" brushRef="#br1" timeOffset="348819.8543">3748 10615 316 0,'0'0'135'0,"0"0"-73"0,0 0-20 0,0 0 4 16,0 0-5-16,0 0-4 15,52 66-12-15,-43-35-1 0,-5 1 4 0,0 0 2 0,-2 6-6 16,0-2-8-16,0 3-5 0,-1-3-6 15,-1-3-5-15,0 0 1 0,0-6 1 16,0 1-2-16,-2-6-20 0,-2 1-42 16,0-6-31-16,-2-4-52 0,-2-4-85 15</inkml:trace>
  <inkml:trace contextRef="#ctx0" brushRef="#br1" timeOffset="349007.1001">3378 10968 462 0,'0'0'35'0,"0"0"39"16,0 0-9-16,0 0-14 0,0 0-19 15,59-53-7-15,-32 46 0 0,5-1-1 16,4-3-8-16,1 0-13 0,1 1-2 0,2-1-1 16,4 3-1-16,0-1-34 15,4-2-58-15,-6 0-65 0,-4 3-124 0</inkml:trace>
  <inkml:trace contextRef="#ctx0" brushRef="#br1" timeOffset="349296.43">4100 10689 275 0,'0'0'183'0,"0"0"-115"16,13-51 6-16,-11 45-7 0,-2 3-18 15,0 3-6-15,-3 0-7 0,-8 7-13 16,-4 8-14-16,-7 8-7 0,-4 6-1 15,-4 4 4-15,4 0 7 0,7 2 1 16,7-2 2-16,12-2-5 0,5 0-4 16,12-4-2-16,6 1 1 0,3-4 1 15,0-3 0-15,-2-2-1 0,-3-2 2 16,-8-3-2-16,-5-1-2 0,-6-1 0 0,-2-3-2 16,-6 0 0-16,-10 0 2 0,-5-2 0 15,-6-1-3-15,-5 0 0 0,0-3-12 16,0-1-13-16,0 2-16 0,4-2-32 15,-4 0-43-15,-2 0-101 0,3-1-194 16</inkml:trace>
  <inkml:trace contextRef="#ctx0" brushRef="#br1" timeOffset="349615.5578">2416 11566 553 0,'0'0'34'0,"0"0"1"0,0 0-9 16,0 0 4-16,0 0 4 15,73-2 5-15,-28-1-6 0,11-2-16 0,10-1 0 16,11-2 2-16,11-1-2 0,9-2 1 16,9 0-5-16,9-2-2 0,2 1 0 15,5 2 3-15,1 1-1 0,2-1 5 16,1 2-7-16,0-2-10 0,-4 1 7 15,-3 3 0-15,-10-1 0 0,-11 2-2 16,-13 2-1-16,-12-2-5 0,-17 2-1 16,-18-1 1-16,-18 4 0 0,-12-1 0 15,-8 1 0-15,-14 0 0 16,-9 3-1-16,-10 8-4 0,-11 1-35 0,-14 2-18 16,-9 1-39-16,-8-1-75 0,1-3-269 15</inkml:trace>
  <inkml:trace contextRef="#ctx0" brushRef="#br1" timeOffset="352838.6331">2940 12207 89 0,'0'0'14'0,"0"0"167"15,0 0-137-15,0 0-8 0,0 0-4 16,0 0 1-16,-12-52-5 0,9 46-8 15,2 3-5-15,-1-1 3 0,0-1-2 16,0 3 10-16,0-3-1 0,-1 3-3 16,-1 0 3-16,1 1-3 0,-1 1-5 0,-3 0-4 15,0 3-3-15,-6 6-7 16,-3 8-2-16,-1 8 2 0,-3 8 1 16,1 7-3-16,0 9 1 0,2 9 6 15,2 6 6-15,2 6 8 0,4 3-7 16,6-2-13-16,1 1 7 0,2-3-7 15,3-2 3-15,2-4 0 0,2-2-1 0,-2-1-4 16,0-6 3-16,-2-3-2 0,-3-3-1 16,0-6 2-16,-1-1-2 0,-4-6 0 15,1-3 0-15,-1-7 1 16,-1-5-1-16,1-6 2 0,0-5 0 0,-3-5-2 16,1 0 15-16,-4-4 11 0,-3-1-4 15,-2-6-3-15,-3-4 0 0,2-1-5 16,-1-5-4-16,0-2-6 0,2-1-1 15,-2-5 2-15,3 4-5 0,-1 1 1 16,4 6-1-16,3 3 1 0,2 5-1 16,1 3-2-16,4 0-1 0,1 3-27 15,1 0-25-15,0 0-43 0,0 0-34 16,2-6-163-16</inkml:trace>
  <inkml:trace contextRef="#ctx0" brushRef="#br1" timeOffset="353917.7301">2451 14009 119 0,'0'0'364'0,"0"0"-317"16,-22-61 5-16,13 53 8 0,-1 6-17 15,0 1-16-15,1 2-11 0,-2 8-7 16,1 5-6-16,0 9-3 0,0 4 3 16,3 5-1-16,1 2 1 0,4 0 0 0,2-1-3 15,0-2 1-15,2-4 1 0,6-2 0 16,0-4-2-16,5-1 0 15,2-9 4-15,4-1 0 0,4-7-1 16,-1-3 12-16,5-10 6 0,-1-4-9 16,-2-6-7-16,-3-2 1 0,-6-1 3 0,-5 0 3 15,-2-1-1-15,-6 1 5 0,-2-2 2 16,-4 1-4-16,-7 1-4 0,-2 2 1 16,-3 1-3-16,-2 6-5 0,-3 4-2 15,0 3-1-15,-1 7 0 0,-1 0-1 16,-1 0-13-16,5 6-19 0,7-4-27 0,5-2-40 15,7-5-75-15,0-7-180 16</inkml:trace>
  <inkml:trace contextRef="#ctx0" brushRef="#br1" timeOffset="354602.9373">2783 11844 179 0,'0'0'237'0,"0"0"-217"16,-7 57 10-16,-3-34 41 0,-7 2-14 15,-1-1-30-15,-4 0-5 0,-1-4 2 16,-2-1-4-16,5-4-3 0,3-2 0 15,5-8-8-15,6-1-6 0,-1-4 1 16,2-4 5-16,-3-5 19 0,-1-7-13 16,0 0-8-16,2-8-3 0,3 2 1 15,1-2-1-15,0 0 5 0,3 2 0 16,-1 1 1-16,1 3-5 0,0 7-2 16,0 4 1-16,1 4-3 0,2 3-1 15,4 2-2-15,3 8 0 0,6 2 1 16,2 9-2-16,-2 0 3 0,1 5 0 0,-1-1 0 15,1 2-1-15,0-2 1 0,0-2 2 16,0-2-2-16,1-3-1 0,0-2 1 16,-3-5 1-16,0 0-1 15,-2-5 0-15,0-4 0 0,1-2 5 16,1-4 3-16,1-7 4 0,0-5 4 16,1-3-2-16,-1-6-3 0,0-1-6 0,-7-4 2 15,0-2-2-15,-5-1 3 0,-4-4-2 16,-1-3 3-16,-9-1-1 0,-5 2-6 15,-4 4-1-15,-1 5 1 0,-1 7 1 16,1 8-3-16,2 8 0 0,0 3 1 16,3 4-1-16,2 3-3 0,1 7-1 15,6 7 2-15,5 3-4 0,4 5-28 16,13 0-34-16,11-5-64 0,0-4-175 0</inkml:trace>
  <inkml:trace contextRef="#ctx0" brushRef="#br1" timeOffset="356504.0945">1254 14082 410 0,'0'0'85'16,"-5"-64"-64"-16,0 36 2 0,4 2 50 16,1 4-25-16,0 4-11 15,1 7-3-15,0 5-11 0,3 6-3 0,-4 0-2 16,1 0-8-16,2 9-7 16,0 8-2-16,3 5-1 0,1 9 3 0,-1-1 5 15,1 2 0-15,-3-1 2 0,1-2-1 16,0-1-3-16,3-3-4 0,0 1-1 15,3-4 2-15,1-2-1 0,2-7-2 16,-1-5 0-16,2-7 0 0,0-1 1 16,0-4 0-16,-3-6 0 0,-3-1 2 0,1-3 1 15,-4 0-4-15,0 0 3 0,-4-1-1 16,0-3 2-16,-2 0 1 16,0-2 13-16,0 0-5 0,0 2-1 15,0 2-5-15,0 5 1 0,0 3-2 0,-1 5-2 16,1 2-4-16,-1 1 5 15,1 0-3-15,0 4-2 0,0 4-7 16,0 7 4-16,0 6 3 0,0 3-1 16,2 7-2-16,-1 1 3 0,0 4 1 0,0 4-1 15,-1 5-1-15,0 4 1 0,0 4 0 16,-3 0-1-16,-3 0 0 0,0-2 1 16,1-2 3-16,-4-1-3 15,3-4 0-15,-1-2 0 0,-3-5 2 0,-2-4-2 16,2-8 0-16,-2-4 1 0,-4-7 2 15,2-7-3-15,-1-3 8 0,1-4 8 16,1-4 1-16,0-2-8 0,-1-5-2 16,0-4 0-16,-2-4 2 0,1-3-9 15,-2-6 0-15,1-1 0 0,-1-4 0 16,4 5 0-16,1 3 0 0,5 2-20 16,6 7-10-16,6-2-39 0,9-1-45 15,11-5-94-15,-2 0-274 0</inkml:trace>
  <inkml:trace contextRef="#ctx0" brushRef="#br1" timeOffset="356834.0575">1765 14090 237 0,'0'0'319'0,"0"0"-283"0,0 0 7 16,0 0 25-16,0 0-19 0,0 0-20 0,0 0-13 15,-6 13-1-15,10-12 0 0,0-1-3 16,4 3-9-16,4-2 2 0,5 1 0 15,2 0-2-15,3-2-2 0,0 2-1 16,-3-2 2-16,2 0-2 0,-1 2-3 16,-4 0-25-16,-1 2-49 0,-5 0-29 15,-5 2-56-15,-2 0-87 0</inkml:trace>
  <inkml:trace contextRef="#ctx0" brushRef="#br1" timeOffset="356969.8402">1752 14295 198 0,'0'0'255'0,"0"0"-192"15,0 0 12-15,0 0-15 0,0 0-20 16,0 0-15-16,0 0-15 0,0 0 1 16,52 18 5-16,-29-17-4 15,1-1-7-15,-1 1-3 0,4-1-2 0,5-2-3 16,0-11-129-16,-2-3-206 16</inkml:trace>
  <inkml:trace contextRef="#ctx0" brushRef="#br1" timeOffset="357927.6505">5333 12057 156 0,'0'0'266'0,"0"0"-246"0,-12-56-16 15,9 45 37-15,-4 3 5 0,3 1-11 0,2 3-20 16,-1 0-4-16,0 3-1 16,-1 0 3-16,1 1-3 0,0 0-2 15,0 0-1-15,-6 4-2 0,3 5-5 16,-3 3 4-16,1 2 5 0,-5 5 5 0,2 4-5 16,-1 2-1-16,-3 3 1 0,0 5 2 15,0-1-7-15,3 6 2 0,3 1 0 16,-1 3-1-16,5 3-5 0,-1 5 4 15,4 2 0-15,0 3 3 0,2 1 2 16,0 4 3-16,3 0 1 0,1 1 0 16,-1 0-6-16,-1 1 2 15,-1 0-2-15,1-2-2 0,0 3-5 0,-1 0 3 16,0-2 8-16,1 4-2 16,2-2-5-16,-1 0 1 0,-1 0 1 0,4-2 1 15,1-1-2-15,-1 0 3 0,2-3 3 16,-2-3-1-16,-1-6-10 0,0-1 17 15,-1-5-9-15,-3-4-6 0,-1-4-1 16,0-2 2-16,-4-4-1 0,-4-2-2 0,0-2-1 16,-3-3 1-16,1-2 2 0,0-1-2 15,-4-5 0-15,1-2 1 16,-1-3 1-16,0-3-2 0,0-3 1 0,-1-2 0 16,-2 0-1-16,1-5 0 0,-1-5 0 15,1-1 0-15,1-8 0 16,-2-1 0-16,2-2 0 0,-1-2 0 15,4 2 0-15,4 3-21 0,1 3-7 16,2 4-14-16,4-5-47 0,1-1-48 0,0 0-173 16</inkml:trace>
  <inkml:trace contextRef="#ctx0" brushRef="#br1" timeOffset="359241.3972">3332 9230 374 0,'0'0'91'0,"0"0"-70"16,8-54 6-16,0 47 36 15,-1 2-23-15,6-1-17 0,3 4-10 16,1 0-1-16,1 1 1 0,0 1 1 15,-3 2-2-15,-3 5-4 0,-2 3 1 16,-5 3-3-16,-3 5-5 0,-2 4 0 0,-9 4 4 16,-5 6-1-16,-3 0-4 0,-3 0 1 15,-1 0 0-15,3-5 1 16,3-5-2-16,3-10-1 0,5-1 1 16,2-5 0-16,2-3 0 15,3-3 0-15,0 0 1 0,0 0 3 0,3-7-2 16,5-6 10-16,3-3-1 0,5-6-5 0,2 0-5 15,3-1 1-15,1 0 1 0,0 3 1 16,-1-2-3-16,0 2 5 0,-4 2 4 16,0 1 4-16,-2 0-4 0,-3 2 3 15,-2 2 1-15,-2 3-2 0,-4 0-4 16,0 3 3-16,-4 2 3 0,0 2 0 16,0 0-6-16,-3 3 3 0,0 0-1 0,-1 0-5 15,-3 3-4-15,0 4 0 0,-1 5-1 16,-1 5 0-16,1 3-3 0,4 3 3 15,0-1 0-15,2 6 0 16,2-1-1-16,0 0 1 0,0 1 0 16,0-3 0-16,3-1-1 0,1-2 0 0,5-1 1 15,-2-5-3 1,6-2-1-16,3-1-10 0,7-8-34 0,5-3-29 0,5-5-39 16,1-11-85-16,-3-3-185 15</inkml:trace>
  <inkml:trace contextRef="#ctx0" brushRef="#br1" timeOffset="359391.8007">3900 9160 378 0,'0'0'119'15,"0"0"-100"-15,0 0 22 16,0 0 12-16,0 0-49 0,0 0-1 0,0 0-3 16,0 0 0-16,64 9 0 15,-45 1-1-15,-3 1-45 0,-7 6-5 0,-9 2-30 16,-5 3-49-16,-9 0-46 0</inkml:trace>
  <inkml:trace contextRef="#ctx0" brushRef="#br1" timeOffset="359493.6855">3920 9334 138 0,'0'0'137'16,"0"0"-22"-16,0 0-28 0,0 0 14 16,0 0-21-16,0 0-22 0,0 0-24 15,0 0-4-15,0 0-8 0,0 5-2 16,30-20-16-16,0-1-1 0,3 0-3 16,-2-1-52-16,-6 2-97 0,-1 1-266 15</inkml:trace>
  <inkml:trace contextRef="#ctx0" brushRef="#br1" timeOffset="360458.9453">4226 14488 320 0,'0'0'180'0,"0"0"-145"0,0 0-16 16,0 0 21-16,0 0 12 0,66-19-14 0,-45 19-14 16,3 0-2-16,1 0-3 0,-6 0-1 15,-1 3-8-15,-6 4-2 0,-3 5-1 16,-4 3-5-16,-5 4-2 0,-7 6 3 15,-5 1 0-15,-7 5-2 0,-1-4 0 16,-4 2-1-16,1-5 2 0,4-3-2 16,3-6 1-16,6-7-1 0,3-5 2 15,6-1-2-15,1-2 0 0,0-2 0 16,0-7 4-16,2-5-2 0,6-4-1 0,1-4 2 16,4 1 0-16,1-2-3 15,3 3 2-15,-1 2-2 0,3-1 1 16,-1 2-1-16,2-2 2 0,1 1 4 15,-3-1 2-15,2 1-3 0,-3 0 4 16,0 0 2-16,-2 0 2 0,-2 4-5 0,-6 0 1 16,-2 6 0-16,-1 2 1 0,-4 1-3 15,0 5 0-15,0 0 5 0,0 0-3 16,-2 5-9-16,-5 7 0 16,0 11 0-16,-6 4 0 0,5 5-2 15,0 2 2-15,4-2 1 0,2 0-1 16,0-2 0-16,2-3 0 0,5-1 0 0,4-3 0 15,8-3-1-15,5-7 1 0,5-4 0 16,5-9 0-16,7-2-1 0,-1-10 0 16,1-4-2-16,1-4-35 0,-2-1-39 15,-2-2-60-15,-4 2-114 0</inkml:trace>
  <inkml:trace contextRef="#ctx0" brushRef="#br1" timeOffset="360805.8265">5030 14432 202 0,'0'0'275'16,"0"0"-235"-16,0 0 20 0,0 0 3 16,0 0-16-16,0 0-18 0,0 0-11 15,0 0 7-15,46-3-3 0,-27-1-2 16,4-1-7-16,-1 1-5 0,-1-1-7 16,-2 1 1-1,1-1-2-15,-3 1-2 16,0 2-4-16,-5 2-30 0,0 0-26 0,-4 5-35 15,-5 5-62-15,-3-2-43 0</inkml:trace>
  <inkml:trace contextRef="#ctx0" brushRef="#br1" timeOffset="360908.297">5102 14551 177 0,'0'0'186'0,"0"0"-109"0,0 0-7 0,0 0 6 0,0 0-30 0,0 0-14 0,0 0-11 0,0 0-7 15,13 1-2-15,9-9-1 0,1 0-7 16,3-1-4-16,4 1 0 0,1-3-3 15,5-3-66-15,1-3-95 0,-7 1-220 0</inkml:trace>
  <inkml:trace contextRef="#ctx0" brushRef="#br1" timeOffset="361711.7262">5820 14286 316 0,'0'0'175'0,"14"-52"-128"0,-7 34 10 16,0 3 6-16,-4 4-11 15,-1 4-12-15,-1 3-6 0,0 4-8 0,-1 0-2 16,0 0-7-16,2 8-13 0,0 3-3 16,3 7 3-16,-1 0-4 0,-1 0 1 15,5 1-1-15,-2-4 1 0,5-1-1 16,-1-3-1-16,5-2 1 0,4-5 2 15,5-4-2-15,3-4 1 0,-1-8-1 16,3-2 2-16,-6-3-2 0,-5-2 2 16,-5 3-2-16,-7-3 1 0,-2 1-2 0,-2-1 2 15,-2-3 0-15,0 3 1 0,-6-1 5 16,1 4 15-16,2 4-9 0,-1 5-3 16,0 4 0-16,2 2-4 0,2 1 3 15,-1 0-1-15,-1 3-5 16,1 8-3-16,-2 7 0 0,1 8 0 15,1 5 0-15,0 2-1 0,1 9 1 16,-3 1 0-16,1 3 0 0,-2 2 0 16,2 2 0-16,-2 1 0 0,0-1 0 15,1 1 0-15,-1 0 1 0,3-2 0 0,1-1-1 16,0-1 0-16,0-1 1 16,0 0-1-16,-1-1-2 0,0 0 0 0,-2-3 2 15,-1-2 0-15,-1-2-1 0,2-6 1 16,-3-4 0-16,-4-4 0 0,3-5 0 15,-3-2-2-15,-4-3 2 0,2-2 0 0,-4-6-2 16,3-1 2-16,-3-4 1 16,-2-1-1-16,1-7-1 0,-2-4 1 15,2-6 1-15,4-4-1 0,-1-6 1 16,1-4-1-16,5-8 2 0,1-4-2 16,5-3 1-16,2-1 0 0,5 2 2 0,6 4-2 15,3 2 0-15,5 4 2 0,3 2 3 16,7 0 0-16,5 2-5 0,6-2 1 15,3 0 2-15,6-1-2 0,1 0 0 16,0-2-4-16,-1 2 2 16,-4 0-1-16,-6 2-3 0,-1-1-2 15,-6 2-49-15,-3-2-21 0,-11-4-66 0,-5 3-145 16</inkml:trace>
  <inkml:trace contextRef="#ctx0" brushRef="#br1" timeOffset="362644.8641">5643 11248 184 0,'0'0'284'0,"0"0"-266"16,0 0-7-16,-7 66 46 0,-6-34-10 16,-1 4-23-16,-6 0-4 0,0 1-5 15,-9-3-6-15,-1-1 2 0,-1-2 2 16,1-9-3-16,2-3-5 0,6-7-1 15,5-7-1-15,1-5-1 0,3-5-2 16,0-7 2-16,5-7 3 0,0-2 1 16,5-4-5-16,3-2 3 0,0-2-1 15,4-2 1-15,3 1-4 0,-2 1 2 16,-3 3 2-16,5 5 2 0,-2 7 0 16,-1 6 3-16,2 3-2 0,2 5-4 0,2 2-1 15,2 8-2-15,4 4 3 0,2 6-1 16,1 7 2-16,2 2 3 0,-1 2 2 15,1 0-5-15,2-2-3 16,1-1 3-16,3-2 1 0,-3-6-5 0,5 1 1 16,-6-8 1-16,1-2 0 0,-2-7-1 15,-4-4-1-15,-1 0 3 16,-2-8 0-16,0-4-3 0,-1-4 2 0,-5-4 2 16,2-2-1-16,-2-3-3 0,-3-3 0 15,-4 1 2-15,-2-3-1 16,-2-2 0-16,-8-3-1 0,-1-4 1 0,-3-3-1 15,-4-4 0-15,-3-1 0 0,0-2 2 16,0 6-2-16,-2 6-1 0,3 11 1 16,1 8 1-16,0 6-1 0,0 9 0 15,-5 3 0-15,0 3 2 0,-3 10-2 16,5 2-3-16,1 4 3 0,3 6 1 16,7 0-1-16,6 4-1 0,5-1 1 0,3 1 1 15,7 1-1-15,6-4-3 0,6 0 3 16,1-4 1-16,10-2-1 0,5-6 0 15,5-3 4-15,4-5 2 0,-1-4 2 16,-2-2-4-16,1 0 2 0,-9-5 0 16,-4 0-4-16,-6-1-1 0,-8 3 1 15,-10 1 0-15,-2 2-2 0,-6 0 0 16,0 0 0-16,-7 1 4 0,-5 4-4 16,-4 1-3-16,-4 1-17 0,0 5-13 15,2 0-35-15,1-2-11 0,5-4-56 16,3-2-147-16</inkml:trace>
  <inkml:trace contextRef="#ctx0" brushRef="#br1" timeOffset="363865.6246">7268 12193 144 0,'-13'-58'285'0,"-3"37"-276"16,1 8 1-16,-2 5 37 0,-3 6-1 16,-2 2-17-16,-1 3-9 0,2 10 0 15,-2 7-3-15,5 7-5 0,2 9 4 16,8 11 3-16,1 7-7 0,5 8-2 16,2 5 2-16,0 3 7 0,1 4-8 15,3-1-4-15,-4 2 0 0,0-2-2 0,-5-1-2 16,0-8 0-16,-6-2 1 15,2-7 1-15,-3-6-5 0,-3-6 0 0,1-8 0 16,-2-5 1-16,1-6-1 0,-2-6 1 16,1-5 0-16,1-6-1 15,0-6 0-15,-1-1-16 0,3-5-39 0,-2-8-22 16,-1-4-37-16,0-6-59 16,2-2-73-16</inkml:trace>
  <inkml:trace contextRef="#ctx0" brushRef="#br1" timeOffset="364018.3155">6619 12801 268 0,'0'0'97'0,"0"0"-68"0,0 0-11 16,0 0 11-16,0 0 18 0,65-13-5 15,-36 15 6-15,8-1-15 0,5-1-6 16,-2-2-2-16,2 0 3 0,-4-5-8 16,-4 5-10-16,-5-3-9 0,-2 2-1 0,-2 0 0 15,-1-2-2-15,0-1-23 0,-3 0-55 16,3-6-82-16,-4 1-112 0</inkml:trace>
  <inkml:trace contextRef="#ctx0" brushRef="#br1" timeOffset="364459.9191">7464 12912 251 0,'0'0'91'0,"0"0"-34"0,0 0-13 0,0 0-1 16,0 0 7-16,0 0-6 16,0 0-26-16,0 0 1 0,0 0 5 15,60 3 3-15,-37 22-5 0,1 0-3 16,0 6-2-16,-1-4 0 0,-3 1 2 15,-3-1-12-15,-4-2 0 0,-6-2 0 16,-1-4-4-16,-2-2-2 0,-4-1 1 16,-2-5-2-16,-2 0 0 0,-3-4-5 15,2-3-39-15,-3-3-15 0,4-2-49 0,1-6-114 16</inkml:trace>
  <inkml:trace contextRef="#ctx0" brushRef="#br1" timeOffset="364857.1092">7836 12883 208 0,'0'0'213'16,"0"0"-146"-16,0 0-17 15,0 0 15-15,0 0-19 0,0 0-20 0,-50 3-10 0,35 14-3 16,0 1-3-16,0 2-5 0,1-2-1 16,5 1 2-16,-3-2-1 15,3-2-4-15,0 0 0 0,0-1 4 0,1-3 5 16,5-3-1-16,-1-1 1 15,4-4 2-15,0-2 0 0,0-1-8 16,0 0 3-16,-3 0 1 0,3 2 4 16,0 0-7-16,0 4 2 0,0 3 1 0,0 4 3 15,0 4-6-15,0 3 1 0,-1 3-1 16,-1 2-3-16,0-1-1 0,0 3-1 16,0 0 2-16,1-1-2 0,1 5 0 15,0-2 0-15,0 5 2 0,3-2-2 16,0 2 1-16,1-1 4 0,3 0 1 15,-2 1-4-15,-1-4-1 0,1 1 0 16,-1-3 1-16,-3-2-2 16,0-2 0-16,-1-5 0 0,1-4 2 0,0-4-2 15,-1-4 0-15,1-5-1 0,-1-2-9 16,2-9-32-16,2-7-29 0,-3-9-36 16,1-3-105-16</inkml:trace>
  <inkml:trace contextRef="#ctx0" brushRef="#br1" timeOffset="365278.3962">8342 11990 273 0,'0'0'173'16,"0"0"-148"-16,0 0 7 0,2-53 15 15,-5 53 5-15,-5 1-12 0,-4 5-18 16,-4 7-14-16,-4 5-4 0,-2 5 2 15,-1 7 5-15,2 4-1 0,4 5 0 16,4 8 0-16,2 5 1 0,1 8 0 16,4 7 4-16,-1 2 5 0,2 4 1 15,0-3-4-15,4-4-5 0,1-7-1 16,5-7-2-16,6-7-5 0,2-8-2 16,3-7 1-16,0-7-1 0,2-9-2 0,2-5 0 15,-4-6 2-15,0-3-2 16,-4-7-9-16,-1-8-49 0,-1-3-52 15,-7-8-97-15,-1 0-267 0</inkml:trace>
  <inkml:trace contextRef="#ctx0" brushRef="#br1" timeOffset="365762.7894">8396 12314 289 0,'0'0'173'0,"0"0"-158"0,0 0 9 15,61-20 17-15,-46 20 16 0,-4 0-25 0,1 0 0 16,-6 6-12-16,-2 2-10 16,-3 5-3-16,-1 1-4 0,-5 4-1 15,-3 4 2-15,-4 0-2 0,0 3-2 16,-2-3 0-16,1 4 0 0,0-4 0 16,-2-2 0-16,5-3 0 0,4-7 0 15,4-5 1-15,1-2-1 0,1-3 0 0,0 0 1 16,0-7 2-16,4-3-1 15,2-6 6-15,3-2-2 0,5-2 0 0,-1 1-6 16,3-1 3-16,-1 0 1 16,3 1 0-16,0 1-2 0,1 0 2 0,-2 0 6 15,0-1 1-15,-2 0-1 0,-1 3 3 16,-2-1-2-16,-2 4 0 16,-6 1-4-16,-2 4 2 0,-2 2-3 0,0 0 2 15,-1 4-5-15,-4 1 8 0,-4 1-1 16,-1 2-4-16,-3 6-6 0,-1 5 3 15,1 6 0-15,2 4-2 0,1 3 0 16,4 2 1-16,3 3 0 16,0 1-2-16,3-3 1 0,3 0 0 0,4-6 2 15,7-1-1-15,3-7-2 0,2-1 2 0,3-3 0 16,2-6-2-16,0-2 0 16,1-3-1-16,1-6 1 0,-2-7-32 15,0 1-21-15,0-4-41 0,-6-5-42 0,-4 3-146 16</inkml:trace>
  <inkml:trace contextRef="#ctx0" brushRef="#br1" timeOffset="366065.7062">8780 12005 233 0,'0'0'131'15,"0"0"-85"-15,0 0-6 0,0 0 14 16,0 0-7-16,0 0-12 0,0 0-6 15,63-8-5-15,-39 27 1 0,0 9-6 16,-3 5-4-16,1 5-1 0,-6 7 0 16,-4 4-6-16,-4 6 0 0,-5-2-1 15,-3 5 3-15,0 0-2 0,-6-1-2 16,-2-1-4-16,0-5 4 0,-1-5 5 0,1-5-4 16,0-6-4-16,1-3 5 0,-1-8 2 15,3-3-2-15,-3-5-1 0,1-3 3 16,-3-2-4-16,2-3-5 15,1-2-1-15,1-2 1 0,-1-3 0 0,0-1-1 16,2-1 0-16,-1-3-24 0,-1-5-47 16,-3-3-51-16,2 0-121 15</inkml:trace>
  <inkml:trace contextRef="#ctx0" brushRef="#br1" timeOffset="368001.9164">9955 12438 117 0,'0'0'285'0,"0"0"-247"15,0 0-3-15,-59-60 6 0,37 47 2 16,-2 2-14-16,0 3-8 0,0 3-6 16,-1 5-1-16,5 0 3 0,-1 10 3 15,3 4-2-15,1 3-2 0,0 5-2 0,3 3-6 16,3 3-2-16,1-2-1 0,4 2-3 15,2-3-2-15,4-1 0 0,0-4 0 16,4 0-1-16,6-5 1 0,5-3 0 16,5-7 2-16,5-5-2 15,3-3 0-15,4-10 0 0,3-5-1 16,1-7-5-16,-3-5-9 0,-3-2 3 0,-3-4 1 16,-8-4 9-16,-2 1 0 0,-5-6 2 15,-4-2 2-15,2-3-2 0,-5-5 1 16,2 0 1-16,-7 2 5 0,0 4 1 15,0 6 0-15,-6 10 2 0,1 8-3 16,1 7 0-16,2 7 0 0,-4 5 5 16,2 4 5-16,2 4 0 0,-2 9-8 15,-1 12-7-15,2 6-1 16,1 8-1-16,2 6 1 0,4 5 5 0,4 3 1 16,0 2-2-16,1 2-2 0,-2 3 4 15,0-3-2-15,-3 2-5 0,-3-4 1 0,1-3 0 16,1 0 0-16,-2-8-1 0,2-5 0 15,0-10 1-15,2-5-1 16,2-7 0-16,1-10-1 0,2-4 1 16,1-2 0-16,1-12-3 0,4-4 3 0,-3-7 1 15,4-2-1-15,-5-6 0 0,2-3 0 16,0-4 1-16,2-2-1 0,3-4 1 16,2 2-1-16,3 3 2 0,1 9 1 15,1 9-3-15,2 7 5 0,-5 9 4 16,0 2 2-16,-4 4-3 0,-5 4-4 15,-4 7 0-15,-4 3-4 0,-1 4 1 16,-5 6-1-16,-6 0 2 0,-2 3-2 16,-4 0-2-16,-1 2 2 0,1 1 2 15,-4-2-2-15,3 0-4 0,3-4 4 0,1-1-4 16,4-7-5-16,2-4 0 16,3-5 6-16,0-7-1 0,5 0-1 15,0-7 0-15,4-5 5 0,4-5 2 0,2-5-2 16,2-1 0-16,0-4 0 15,0-1 1-15,2-3-1 0,-1-4 0 0,4 4 0 16,-2-1 1-16,1 4-1 0,-2 6 0 16,1 3 2-16,-7 6 2 0,-1 5-4 15,-5 2 3-15,-4 4 2 0,-3 2 3 16,0 3-5-16,-5 8 1 0,-4 6-1 16,-1 7-3-16,0 0 0 0,-3 7 0 15,5-1 1-15,3 0-1 0,3 2-1 16,2-2 1-16,5-2 0 0,5-3 0 15,4-2-1-15,2 1 1 0,3-10 0 16,3 0 0-16,4-5 0 0,-3-7-3 16,4 0 3-16,0-4 0 0,-2-6 1 15,-1-2-1-15,-4-3 2 0,-2-2-2 0,-7-3 0 16,-1-1 0-16,-5-2 0 0,-3-2 0 16,-2 0-27-16,0-3-17 0,-5-2-29 15,0 0-31-15,1-5-100 0</inkml:trace>
  <inkml:trace contextRef="#ctx0" brushRef="#br1" timeOffset="369199.303">12074 12327 154 0,'0'0'261'0,"0"0"-227"15,-13-55-14-15,-1 37 24 0,-1 5 7 0,-3 4-16 16,1 2-6-16,-4 7-2 16,2 0-6-16,3 5-10 0,-3 8 4 15,3 5 4-15,-2 6-3 0,3 5-8 16,2 3 0-16,4 2-4 0,0 1 0 15,3-2-3-15,5-2-1 0,1-3 1 0,7-7 0 16,3-5-1-16,4-2 0 0,2-10 1 16,3-4 0-16,3-3 0 0,4-13-1 15,-3-5 3-15,3-5-3 0,-6-3 0 16,0-3 0-16,-3-3 2 0,-2 0-2 16,-2-3-1-16,-2-5 1 0,-4-4 2 15,3-3-2-15,-4-1 1 0,-2 0-1 16,-2-1 2-16,-2 3 0 0,0 6-2 15,-5 8 3-15,1 9 0 16,-3 8 8-16,0 7-3 0,1 4 4 0,-3 7 1 16,3 0-2-16,-3 13-6 0,1 6-1 15,-3 11-2-15,6 8-1 0,-1 7-1 0,6 5 8 16,0 4 3-16,4 2-3 0,2 3 2 16,0-1-5-16,5-2 1 15,-4-3-6-15,3-5 0 0,3-5 1 0,-2-6-1 16,4-10 0-16,0-10-1 15,3-6 0-15,0-11-2 0,5-11-3 0,0-8-1 16,5-4-3-16,-5-3 1 0,0-6 0 16,-5 2 5-16,-1-3 4 0,-4-5 0 15,-3 0 0-15,1-2 0 0,-4 5 2 16,0 9-1-16,-3 9 0 0,-3 13 1 16,0 7 0-16,-1 10-2 0,1 8 0 15,-1 3 1-15,0 6 4 0,0-3-1 16,0 1-3-16,0 0 1 15,0-3 1-15,5 0-3 0,5-3-1 0,4-4 1 16,4-6 2-16,4-6-2 0,7-6 0 16,6-6 0-16,5-8 2 0,0-5-2 0,-2-1-2 15,1-3 2-15,-11-1 2 16,-2 0-2-16,-7-2 1 0,-4-4-1 0,-1-2 2 16,-6-1-1-16,2-1-1 0,-5 0 3 15,0 7 1-15,-1 6 6 0,-3 11-5 16,0 5 1-16,-1 5-1 0,0 4-3 15,-3 7 1-15,-4 6-1 16,2 5-1-16,-2 4-1 0,-1 5 0 0,4 4 0 16,-3 4 0-16,1 4-1 0,0 3 1 15,-2 5 0-15,2 2 0 0,-1 3 0 16,2 2 0-16,2 1 1 0,-1 2 1 16,-2-2-2-16,0-1 0 0,1-1 0 15,-5-4 0-15,3-1 2 0,-4-8-2 16,-3-3 1-16,-1-3-1 0,-2-4-3 15,0-6 3-15,-2-2 0 0,-2-6 0 16,-3-3 0-16,1-6 0 0,-3-1 1 0,1-6-1 16,-1-4 0-16,5 0 0 15,2-8 2-15,1-4-2 0,6-10 1 16,5-3-1-16,5-7 2 0,2-7-2 0,9-4 1 16,7-5 0-16,4-5-1 0,7 0-1 15,4-1 1-15,5 5 4 0,0 4 0 16,7 8-1-16,-3 8-3 0,4 5 4 15,-3 6-1-15,2 2-1 0,-4 2-2 16,0 2 1-16,-9 3 1 0,-3 3-2 0,-11 4-4 16,-3-1-35-16,-9 2-26 0,-4-2-70 15,-7-1-114-15</inkml:trace>
  <inkml:trace contextRef="#ctx0" brushRef="#br1" timeOffset="411509.3697">14380 12989 353 0,'0'0'64'0,"0"0"-59"16,0 0-4-16,0 0 0 0,0 0 25 15,0 0 2-15,0 0-2 16,0 0 5-16,0 0-1 0,-48-14-4 0,50 14-9 16,7-2-9-16,4 0 0 0,9 0-4 15,6-2 5-15,9 1-3 0,6-1-1 16,8-1-1-16,9-1 0 0,7-1 0 15,8 1 0-15,6-1-1 0,5 2 0 16,7 0-1-16,5 2 2 0,9-3 4 16,5 3-1-16,8-4-2 0,9 0-3 0,7-4 2 15,5 2 3-15,9-1 1 16,6 0-1-16,8 0 1 0,2-2-7 16,5-1 2-16,2 1-3 0,-2-1 4 0,-1 1 2 15,-2-1-5-15,-4 0 0 0,-6 2-1 16,-8-3 1-16,-5 2 2 15,-9-1-1-15,-9-1-2 0,-7 2-5 16,-12-1 5-16,-9 1 1 0,-11 0 0 0,-12-1 2 16,-8 1-2-16,-11 3 0 0,-10-1-1 15,-15-1-2-15,-9 4 2 0,-12 0 0 16,-7 1-1-16,-4 1-2 0,-6-2-11 16,-4-2-9-16,-7 1-17 0,-5-1-21 15,-5-4-63-15,1-1-75 0</inkml:trace>
  <inkml:trace contextRef="#ctx0" brushRef="#br1" timeOffset="411893.6444">18297 12288 116 0,'0'0'237'16,"0"0"-214"-16,0 0-2 0,0 0 21 15,0 0 7-15,52-26-9 0,-32 26-1 16,8 0-7-16,5 4-4 0,4 3-5 15,2 2 0-15,4 3-7 0,2-1-3 16,-4 3-1-16,4-1-2 0,-8-4-4 16,4 3-1-16,-5-3-3 15,-1-2-1-15,-2 1 0 0,-2-5 2 0,-5 4 0 16,-1-3 5-16,-7-1-1 0,-4 0 1 16,-9-2 0-16,-2-1 1 0,-3 0 1 15,0 2-2-15,0-2 6 0,-6 0 0 16,-6 4-5-16,-6 1-4 0,-2 2-2 15,-10 3 0-15,-1 2-1 0,-5 5 0 0,-1 4 1 16,-6 5-2-16,-1 4 1 16,-8 5-1-16,-2 4 1 0,-2 3 1 15,-3 0-3-15,6 1 2 0,2 1 0 16,3-2 1-16,4-3 0 0,5-2 0 16,2-4 0-16,2-2-2 0,2-3 0 0,0-3-1 15,2-5 0-15,0-2-2 0,-1-6-32 16,-2-1-47-16,-4-11-45 0,-3-7-165 15</inkml:trace>
  <inkml:trace contextRef="#ctx0" brushRef="#br1" timeOffset="412560.5481">14242 10139 160 0,'0'0'265'0,"0"0"-241"0,6-53-4 15,-5 51 14-15,1 2-1 0,-1 1-15 16,1 7-7-16,0 4 3 0,-2 8-2 16,0 5 0-16,0 8 2 0,-1 5 0 15,-3 6-1-15,0 7-2 0,-4 6 3 16,4 7-3-16,-2 5-3 0,0 6 1 16,2 4-1-16,0 3 0 0,3 1-2 15,1 0 1-15,0 5-1 0,3-4 4 0,3 1-2 16,1 3 1-16,-3 0-4 15,0 4 1-15,-2 1-5 0,1 3 2 16,0 0 0-16,-1-2 2 0,0 4 3 0,2-1-1 16,2 0 0-16,-1 3-2 15,2-4 0-15,2 1-1 0,-3-5-3 16,2 1 7-16,-1-6-2 0,1-5 2 16,-2-4 0-16,0-7-1 0,-3-7-3 0,-1-6-1 15,-2-8 0-15,0-10-3 0,0-7-1 16,-2-10 1-16,-1-11 0 0,1-9 0 15,0-3-12-15,0-14-19 0,0-13-31 16,0-12-34-16,-3-16-79 0,1-3-191 0</inkml:trace>
  <inkml:trace contextRef="#ctx0" brushRef="#br1" timeOffset="412960.6378">14255 9917 56 0,'0'0'285'0,"0"0"-226"0,0 0-35 16,-37 52 17-16,19-21 7 15,-4 8 8-15,-2 4-25 0,-1 3-8 0,-3 4-5 16,-1 0-3-16,2 1-3 15,0-4-5-15,1-5-3 0,8-6-4 16,1-6-1-16,5-6 1 0,2-8 0 16,7-7-5-16,3-5-32 0,0-6-17 0,9-12-44 15,3-14-51-15,3-3-43 0</inkml:trace>
  <inkml:trace contextRef="#ctx0" brushRef="#br1" timeOffset="413143.742">14191 9964 251 0,'8'-57'1'0,"-3"45"20"15,-3 0 22-15,3 5 19 0,-1 2 16 16,-3 4-23-16,3 1-1 0,0 1-25 0,4 9-15 16,2 4 0-16,2 6 8 0,3 7 6 15,0 4-5-15,4 6 1 0,4-1-2 16,5 4-4-16,4-1-3 0,3-2-4 16,11 0-3-16,2-5-5 0,13-3-1 15,9-2-2-15,3-7-42 0,7-4-76 16,-10-9-219-16</inkml:trace>
  <inkml:trace contextRef="#ctx0" brushRef="#br1" timeOffset="416441.2191">14289 12918 67 0,'0'9'24'15,"-3"-4"-11"-15,1-4-7 0,0 0 76 16,-1-1-58-16,1 0-6 0,-3 0 7 16,4 0 0-16,-1 0-4 0,1 0 4 15,1 0-3-15,0 0-3 0,0 0-3 0,1-2 1 16,7-8-4-16,2 0-5 0,2-2-4 16,7-5 1-16,2-4 3 0,4 0 0 15,4-3-3-15,-1-2 2 0,3-3-3 16,1-1 0-16,2-4 2 15,6-3 1-15,0-5 5 0,8-2-1 16,1-6 2-16,3-1 3 0,6-3-4 0,2-4 2 16,5 0 3-16,3-3-1 0,6 1-7 15,3-4 0-15,4 0-3 0,3 0-4 16,2-5-2-16,3 2-2 0,0-5 2 16,2 0 0-16,1-2 0 0,1-4 2 15,4 0-1-15,1-2 1 0,0 0-2 16,4-1-4-16,-2-2 4 0,3 0 1 15,1-2-1-15,-1-1 0 0,-2 2 0 16,-1-2 1-16,3 3 3 0,-1-1 0 16,-2-2 2-16,-1 4-1 0,-4 0 2 15,1 0 1-15,-2 1 2 0,-2-1-2 16,3 3-3-16,-3 0 0 0,1 2 1 16,1 1-6-16,-3-1 1 0,2 5-1 15,-7 4 3-15,1 4 0 0,-5 6-1 16,-3 2-1-16,-5 6 1 0,-5 5-1 0,-6 5-1 15,-5 2-3-15,-5 4-12 0,-8 7-11 16,-10 3 0-16,-7 7-9 0,-14 3-23 16,-12 3-29-16,-5 3-81 0</inkml:trace>
  <inkml:trace contextRef="#ctx0" brushRef="#br1" timeOffset="419834.0917">18305 13430 168 0,'0'0'351'0,"0"0"-295"15,10-52-22-15,-3 38 14 0,4 0-8 16,5 1-10-16,1 1-11 0,3 2-3 15,5 3-4-15,-2 6-2 0,2 2-1 0,-5 7-5 16,-2 3-3-16,-4 2 4 16,-6 2 1-16,0 7-3 0,-8 1-3 15,-5 4 0-15,-6 1 1 0,-12-1-2 0,0 3 1 16,-6-3-13-16,-1 2-3 0,3-4 2 16,-1-2 6-16,6-4 7 0,5-4 1 15,5-8 0-15,9-3 1 16,0-3 0-16,3-1 0 0,0-3 2 0,3-3 10 15,4-8 7-15,6-4-16 0,6-2-2 16,4-4 1-16,1 1-2 16,5-2 0-16,3-1 1 0,3-2-2 0,2-1 1 15,5 2 2-15,-1-1-1 16,2 2 3-16,-2 0 1 0,-3 2 4 0,-2 1 0 16,-10 5-1-16,-8 2-4 15,-7 6-2-15,-9 3 0 0,-2 3 1 0,0 0 4 16,-2 0 2-16,-7 2-4 0,-2 0-3 15,-4 2-1-15,-3 4-2 16,-2 1 1-16,4 6-1 0,-1-1 0 0,2 6 2 16,-1 2-2-16,1 5 0 0,-1 0-1 15,2 4 1-15,2 1-2 0,5 1-1 16,3-1 3-16,4 4 0 0,4-4 1 16,7-3-1-16,7 0 1 0,5-7 0 0,6-2 2 15,4-2 0-15,5-3-3 16,5-3 0-16,2-6 0 0,3-2 2 15,0-1-1-15,-1-4 0 0,-6-1-1 16,-6-1 0-16,-8 0 0 0,-8-2 0 0,-7 2-4 16,-9 0-12-16,-3 3-11 0,-2-1-15 15,-13 0-30-15,-5-3-47 0,-3-1-139 16</inkml:trace>
  <inkml:trace contextRef="#ctx0" brushRef="#br1" timeOffset="423423.5485">16825 11031 478 0,'0'0'51'0,"0"0"8"0,0 0-25 15,-3-52 7-15,10 37-11 0,7 2-6 16,1 0-6-16,3 3-2 0,0 4-5 16,-1 3-6-16,-1 3 3 0,-1 0 7 0,0 6-12 15,-5 5-2-15,1 4 1 0,-5 5 0 16,0 5-1-16,-6 2-1 15,-1 5 0-15,-6 2-4 0,-1 1-13 16,-1-2-5-16,2-3 7 0,-4-6 8 16,5-4 7-16,2-8 0 0,0-7 0 0,4-2 0 15,0-3 0-15,0-7 1 0,0-6 0 16,0-10 0-16,5-5 3 16,0-5 2-16,5-3 1 0,0-1-2 0,3-4-1 15,5 0 3-15,-1-2 2 16,3 2 2-16,0 4-2 0,1 5-1 0,-3 3-2 15,-6 6-2-15,-1 7-2 0,-5 3 1 0,-3 9 1 16,-2 2 4-16,-1 2 7 16,-1 2 5-16,-7 9-5 0,0 7-8 15,0 9-7-15,0 4 1 0,0 3-1 16,2 2 2-16,5 2-2 0,1 0 1 0,4-2-1 16,4-2-1-16,-2-6 1 0,6-8 0 15,3-8 0-15,2-6-2 0,7-6-16 16,5-9-19-16,4-8-40 0,1-11-49 15,-6-2-151-15</inkml:trace>
  <inkml:trace contextRef="#ctx0" brushRef="#br1" timeOffset="423605.3561">17378 10601 515 0,'0'0'65'0,"0"0"-8"16,0 0-13-16,0 0-9 0,0 0-14 16,55-63-14-16,-36 51-4 0,0 2-2 15,1-1-1-15,0 3 0 0,1 5-11 0,-2 3-37 16,-4 0-40-16,-2 11-89 0,-4 1-98 16</inkml:trace>
  <inkml:trace contextRef="#ctx0" brushRef="#br1" timeOffset="423733.0128">17396 10857 492 0,'0'0'94'0,"0"0"-19"16,0 0-7-16,0 0-18 0,0 0-25 15,0 0-4-15,67-78-7 0,-34 45-10 16,0 1-3-16,-1 4-1 0,2 6-33 16,-3 0-74-16,1 4-88 0,-3 1-280 15</inkml:trace>
  <inkml:trace contextRef="#ctx0" brushRef="#br1" timeOffset="424019.5416">17635 10315 540 0,'0'0'45'0,"0"0"22"0,0-57-16 16,10 50 1-16,10 5-8 0,2 2-22 16,5 0-1-16,1 6-1 0,0 5-5 15,-3 2-9-15,0 2-1 0,-1 1-5 16,1 0 1-16,-3-2 1 0,3-2-2 16,-4-3-2-16,2-5-19 0,0-2-24 0,-3-4-29 15,-2-8-14-15,-1-5-25 0,-3-3-33 16,-2-1-2-16</inkml:trace>
  <inkml:trace contextRef="#ctx0" brushRef="#br1" timeOffset="424258.4428">18072 10115 264 0,'0'0'64'15,"0"0"-14"-15,-23-63 18 0,15 53-5 16,3 1 11-16,-2 4-19 0,2 0 0 16,1 5-15-16,2 0-5 0,1 12-5 15,-2 9-17-15,2 15-6 0,1 9 0 16,0 12 6-16,1 5 0 0,3 6 0 0,2 2 0 15,5 9-1-15,-6 2-4 16,-3 3-8-16,-2 3 4 0,-9-4-2 0,-6-8 1 16,-1-7-2-16,-3-11 1 0,-1-10 0 15,0-8-1-15,-2-9 0 0,1-8 0 16,-5-6 0-16,1-7-1 16,-6 0-23-16,-7-5-41 0,-8-2-46 0,-13-2-77 15,1-4-332-15</inkml:trace>
  <inkml:trace contextRef="#ctx0" brushRef="#br1" timeOffset="424714.2463">13317 9532 396 0,'0'0'91'0,"0"0"-72"0,0 0-7 0,52-10 34 15,-35 19 2-15,0 3-14 16,3 5-6-16,-3 1-7 0,2 1-10 0,-1-1 0 15,-3 4-7-15,1-1-4 16,-2-1 1-16,-2-2-1 0,-3-4-2 16,1-5-45-16,-5-4-30 0,-1-5-60 15,2-5-45-15</inkml:trace>
  <inkml:trace contextRef="#ctx0" brushRef="#br1" timeOffset="424889.922">13583 9436 286 0,'-9'-52'34'0,"2"36"26"0,0 3 22 0,5 8-25 15,0 4 12-15,2 1-17 0,0 11-11 16,4 7-26-16,7 10 4 0,-3 10 7 16,2 13 4-16,-4 10-1 0,-2 8-7 15,-4 8-2-15,-13 8-1 0,-5 6-4 16,-10 9-7-16,-10 8-4 0,-7 6-1 0,-8 9-3 16,-5 0 1-16,0 1-1 15,-1-5-45-15,1-9-51 0,-6-9-46 0,2-19-216 16</inkml:trace>
  <inkml:trace contextRef="#ctx0" brushRef="#br1" timeOffset="427397.1841">14922 12244 45 0,'0'0'0'15,"0"0"-11"-15</inkml:trace>
  <inkml:trace contextRef="#ctx0" brushRef="#br1" timeOffset="428347.8891">14859 12290 74 0,'0'0'2'0,"0"0"2"0,0 0 0 15,0 0 44-15,9 58-10 0,-9-45 12 0,0-2-22 16,0-1 3-16,0-3 2 0,0-2-10 16,0-1-5-16,-1 1-1 0,0-1-5 15,1-2-3-15,-1 1 0 0,0-3 1 16,1 2 3-16,0-2 1 0,0 1-1 15,0-1-3-15,0 0-3 0,0 0-3 16,0-5 2-16,0-2 4 0,0-5 3 0,0-2-3 16,0-7-3-16,-3-1-2 15,-2-5-1-15,0-3 1 0,-1-8 7 16,2-5 1-16,-3-6-5 0,0-4-2 0,2-7-4 16,-1-5 0-16,2-5-1 0,0-7 0 15,-1-2 1-15,2-8 0 0,-3-4-1 16,2-6 1-16,-2-7 0 15,1-7-1-15,-1-7 1 0,1-7-2 0,1-5 0 16,3-4 0-16,1-4 3 16,5-1 0-16,5 0 0 0,1 3 0 15,3 0-1-15,1 3-2 0,1 5 0 0,1 1 2 16,2 7 1-16,-2 2-1 16,0 8 0-16,-4 8 1 0,-2 8-3 0,-5 12 0 15,-1 6 2-15,-4 12-1 0,-1 7-1 16,-1 11 1-16,-6 10 0 0,-1 8-1 15,-3 9 0-15,1 8 0 0,1 7 0 16,-1 4 1-16,3 0-1 0,3 3 0 16,3 2 0-16,2 2-6 0,6 4-23 0,4 10-25 15,-2 8-18-15,-1 7-71 16,-5 3-139-16</inkml:trace>
  <inkml:trace contextRef="#ctx0" brushRef="#br1" timeOffset="428948.8442">15569 11686 4 0,'0'0'77'0,"0"0"-72"16,0 0-4-16,0 0 25 0,0 0 73 16,0 0-47-16,0 0-22 0,26 46-3 15,-26-46 1-15,3 0 3 0,-3 0-9 16,0-3-7-16,3-5 1 0,-3-9 18 16,0-14-1-16,0-16-5 0,-3-14-3 15,1-17-6-15,-1-15-4 0,3-12-3 16,0-11-1-16,5-10-4 0,3-9-4 0,1-7-2 15,0-5 0-15,2-11 4 0,-2-6 4 16,2-11 0-16,1-11-3 16,0-2-5-16,1-7 3 0,0-2 0 15,3 2-3-15,4 4-1 0,5 11-1 0,0 10 1 16,3 17 0-16,-4 15 3 0,-2 13-3 16,-2 15-3-16,-5 9 3 0,-2 13-3 15,-5 14 3-15,1 10 1 0,-4 12-1 16,-1 11 2-16,0 10-2 0,-1 9 0 0,-2 8-3 15,0 9-10-15,0 5-8 16,1 1-5-16,2 13-24 0,4 10 13 16,-2 9-31-16,-3 10-29 15,-1 7-71-15</inkml:trace>
  <inkml:trace contextRef="#ctx0" brushRef="#br1" timeOffset="429461.832">16532 10660 133 0,'0'-68'167'15,"-4"16"-119"-15,-3-9-39 0,0-6 18 16,1-12 18-16,-2-11-1 0,1-13-7 16,-4-14 1-16,5-12 2 0,-3-14-13 15,4-9-6-15,-1-12-8 0,4-10-5 16,1-4-8-16,1-4 0 0,7-1 0 16,1 2 0-16,4 4 3 15,2 6-3-15,0 8-6 0,0 14 1 0,0 15-1 16,-1 18 3-16,1 14 1 0,-2 15-5 15,-5 12-5-15,2 12 0 0,-5 12-1 16,-2 12-5-16,0 12-18 0,-1 12-9 16,-1 11-13-16,0 8-19 0,-3 13-17 15,-1 9-40-15,-1 9 20 0,0 0 109 0</inkml:trace>
  <inkml:trace contextRef="#ctx0" brushRef="#br1" timeOffset="429941.6325">17249 10513 248 0,'0'0'100'16,"-36"-66"-18"-16,14 13-47 0,5-11-14 16,-4-9 10-16,-2-10 6 0,5-8-11 15,0-7-12-15,4-8-4 0,-1-2 0 16,4-7 3-16,-2-6 0 0,3-6-1 15,5-7-3-15,2-8 2 0,3-4-6 16,3-8 1-16,5-1-1 0,6-1 0 0,-1-4 0 16,6-1-4-16,1 3 1 15,1 4-2-15,0 4 2 0,-4 11 0 16,-1 12 1-16,-4 12-3 0,-5 15 0 16,1 17 0-16,-7 10 0 0,-1 16 1 15,0 14-1-15,-7 10 0 0,2 16-6 16,-3 6-1-16,1 10-1 0,1 4-4 0,-5 8-4 15,7 10-2-15,-2 1-6 16,6 6-11-16,0 5-26 0,8 5-21 0,0 7-14 16,1 4-62-16</inkml:trace>
  <inkml:trace contextRef="#ctx0" brushRef="#br1" timeOffset="430359.0795">17943 9806 180 0,'0'0'160'15,"-24"-93"-104"-15,11 37-15 16,5-11-6-16,-3-10 2 0,0-10 6 0,4-11-7 16,-3-11-12-16,4-11-4 0,1-11 1 15,-3-11 1-15,5-7-6 0,2-6-2 16,1-5-4-16,0-4-5 0,2 2-5 16,4 4 2-16,2 5 2 0,-2 11-3 15,5 8 1-15,-3 10-2 0,3 13 0 16,-1 11 0-16,-6 15 0 0,0 13 0 15,-4 12-2-15,0 12-6 0,-2 9 0 16,-2 11-3-16,-2 10-5 0,-1 10-7 0,3 8-4 16,-3 8 0-16,2 10-15 0,3 11-3 15,1 5 0-15,1 4-19 16,1 2-12-16,4 5-44 0,6 4-27 16,-6-3 79-16</inkml:trace>
  <inkml:trace contextRef="#ctx0" brushRef="#br1" timeOffset="430749.627">18613 9385 237 0,'-13'-60'157'0,"-4"10"-103"0,2-17-22 15,1-13-7-15,4-16 21 0,-2-17 0 16,-1-13-16-16,6-17-6 16,-3-14 0-16,4-17-1 0,5-16-2 0,1-12-10 15,7-12 5-15,8-7-1 0,10 1-3 16,5 0-9-16,11 9-1 0,9 10-1 0,5 7 1 15,6 11-2-15,-6 13-4 16,-3 13 4-16,-3 21 2 0,-7 10-1 0,-6 12-1 16,-5 10-4-16,-6 8 4 15,-6 8-4-15,-5 10-9 0,-4 9-3 16,-7 10-6-16,-3 10-9 0,0 12-7 16,-6 9 1-16,-5 12-14 0,-4 8-11 15,-5 8-36-15,-4 11-42 0</inkml:trace>
  <inkml:trace contextRef="#ctx0" brushRef="#br1" timeOffset="435014.7946">14101 12443 99 0,'0'0'42'0,"0"0"4"0,0 0 0 16,0 0-18-16,0 0 8 15,0 0 13-15,0 0-3 0,0 0-6 16,64 23-5-16,-38-23-9 0,5-6-4 0,3-3-2 15,5 1-3-15,4-3 1 16,7 4 4-16,7-3 3 0,1-1-8 0,5 1-7 16,0-1-5-16,1 3 0 0,-4-2-3 15,2 0-2-15,-2 2 1 0,-7 0 2 16,-5 3-3-16,-11-1 0 0,-8 0 0 16,-9 1-4-16,-10 0-19 0,-9-2-24 15,-3-1-32-15,-9-1-29 0,-1-2-50 16</inkml:trace>
  <inkml:trace contextRef="#ctx0" brushRef="#br1" timeOffset="435348.4586">14075 11969 278 0,'0'0'48'0,"0"0"-26"16,0 0-4-16,0 0 15 0,0 0-3 16,0 0 0-16,56-2 3 0,-22-4-7 15,8-2-6-15,7-1-4 0,10-1-3 16,2-3-6-16,6 2 0 0,4 0-1 15,8-1-3 1,6 3 3-16,2-2 1 0,7 2-1 0,4 0-1 0,-1-1-2 0,0 1-2 16,-3-1 1-16,-2-1-2 0,-5-2-4 15,-8-3-13-15,-9 3-35 0,-11-3-18 16,-15-3-48-16,-12 1-6 16</inkml:trace>
  <inkml:trace contextRef="#ctx0" brushRef="#br1" timeOffset="435706.299">14160 11360 262 0,'0'0'6'0,"0"0"0"0,50-14 11 0,-26 9 13 16,7 0 5-16,8-1-7 15,10 1-6-15,6-2-1 0,8-2 0 0,12-1 3 16,6-2-1-16,10 0-4 16,8-5 2-16,8 2-4 0,5-4-1 0,6 0-5 15,5 0-2-15,5-2-6 0,1 2-3 16,3-2 0-16,-4 0 0 0,-3 0 1 15,-4 0-1-15,-5 2 2 0,-8-1-2 16,-9 1-12-16,-7 0-20 0,-11-1-11 16,-9 4-11-16,-15-3-33 0,-16 3-35 15</inkml:trace>
  <inkml:trace contextRef="#ctx0" brushRef="#br1" timeOffset="436116.2416">13840 10679 84 0,'0'0'119'16,"0"0"-109"-16,74-8-9 0,-29 2 13 15,13-1 18-15,10-2 5 16,13-1-11-16,9 0-3 0,12-1 1 16,8-2 4-16,9-2-4 0,11 0 1 15,8-3-1-15,10 2-5 16,8-1-2-16,10-3 0 0,8 1 1 0,6-1-6 0,5-2-2 15,1 2-2-15,1-3-2 16,-1 2 2-16,-4-3-4 0,-8 2-2 16,-10-3 5-16,-8 2-2 0,-11 2-1 0,-12-3-4 15,-7 3 0-15,-16-1-1 0,-14 3-5 16,-13-1-18-16,-16 2-21 0,-16 2-8 16,-17-1-27-16,-16 0-26 0,-14 5-14 15</inkml:trace>
  <inkml:trace contextRef="#ctx0" brushRef="#br1" timeOffset="436550.3017">13964 10063 316 0,'0'0'6'0,"75"-24"-6"16,-23 8 0-16,13-1 0 0,11 0 1 15,14-3 6-15,14 0 6 0,14-3 0 16,10 0 7-16,12-4 3 0,10 2-7 15,7-1-1-15,7-2 1 0,8-3 3 0,7 0-2 16,6 0-7-16,4-1 4 16,6 4-2-16,5-3-2 0,2 3-5 15,2 0-3-15,-3 0 5 0,1 3 5 0,-4-3-3 16,-2 2-9-16,-7 1 5 16,-3-1 1-16,-11 1 1 0,-7 0-7 0,-10-2 1 15,-13 5-1-15,-14 0 4 16,-14 1-3-16,-15 2-1 0,-16-1-2 15,-16 1-12-15,-15 2-25 0,-21 0-5 0,-18 2-27 16,-16 2-15-16,-16-2 3 0,-12 4-51 16</inkml:trace>
  <inkml:trace contextRef="#ctx0" brushRef="#br1" timeOffset="436956.6673">14794 9126 260 0,'83'-13'91'0,"10"-3"-89"16,16 2-2-16,16 0 3 0,11-2-2 16,13 1 5-16,14-4-4 0,7 2 5 15,9-1 10-15,6-3 1 0,8 1 2 16,7-1-4-16,1 2-2 0,7-1 5 16,-3 2 2-16,7 2 1 0,0-1-5 15,1 2 0-15,-5 2-3 0,-2-1-1 0,-2 0-7 16,-14 0-5-16,-5 2 2 0,-11-3 2 15,-12 2-5-15,-11-2-1 0,-16 1 1 16,-12-1 1 0,-18 2-1-16,-18-1-3 0,-15-1-31 0,-19-2-11 15,-18-1-10-15,-19-2-30 0,-16-3-15 16,-9 3-66-16</inkml:trace>
  <inkml:trace contextRef="#ctx0" brushRef="#br1" timeOffset="437326.2041">15522 8286 383 0,'118'-16'3'0,"11"-4"-1"0,16 4 0 16,19-3 19-16,12-1 13 0,17-1-7 15,13-1-13 1,5 1 1-16,13-2 1 0,0 1 6 0,8 1-4 15,8 1-7-15,-1 0-1 0,7 1 0 0,-2 5-10 16,-6-3 2-16,-6 6-2 16,-9 1 0-16,-17 1-57 0,-12-4-82 15,-19-1-193-15</inkml:trace>
  <inkml:trace contextRef="#ctx0" brushRef="#br1" timeOffset="438241.5623">14187 8675 346 0,'-2'-55'154'16,"2"38"-144"-16,2 7 15 0,4 9 23 15,3 4-14-15,4 13-18 0,2 8-1 16,2 15 1-16,-2 9-5 0,-4 15 0 0,-3 10-2 15,-7 11-2-15,-1 7 1 0,-11 7-2 16,-4 6-2-16,-2 4-3 0,0 9 2 16,-4 2-1-16,1 5-2 0,1 4-12 15,3 2 9-15,7 2 3 0,7 1 0 0,4 1-3 16,9 0-1-16,5 1-9 16,1-2-42-16,1-2-86 0,-3-23-191 15</inkml:trace>
  <inkml:trace contextRef="#ctx0" brushRef="#br1" timeOffset="442504.6423">18619 9201 80 0,'0'0'13'0,"0"0"82"0,0 0-37 15,-61 32-20-15,42-20-1 0,2 1-3 16,1 5 3-16,-2-2 16 16,3 0-14-16,2 0-30 0,1 0-2 0,1-4 4 15,4 0 10-15,2-5-1 0,1-2-5 16,3-3-2-16,1-1-4 0,0-1-4 16,1 0-3-16,6 0 2 0,2-7 4 15,6-4 0-15,6-7 3 0,6-3-2 16,6-6 2-16,4-4 2 0,7-6 2 15,6-2-1-15,9-4 0 0,7-5-4 16,10-4-3-16,9-7 2 0,11-7 1 16,10-5-3-16,4-9-3 0,12-3-1 0,5-3 0 15,6-3 1-15,8-4 0 0,3-3-4 16,3-1-3-16,4-4 3 0,-1-1 0 16,1-2 8-16,-1 0 0 0,-1 1 0 15,-2 0-8-15,-7 4 2 0,-8 3 4 16,-9 5-2-16,-10 7-2 0,-14 5-1 15,-8 8-1-15,-14 3-7 0,-12 7 7 16,-9 8 3-16,-11 5-2 0,-12 7 0 16,-9 8 1-16,-6 5-1 15,-10 7 1-15,-8 4-2 0,-8 9 1 0,-10 4 0 16,-4 1-1-16,-8 3-4 0,-4 8-14 16,-3 4-12-16,-4 6-15 0,-4 0-30 15,-3-2-65-15,5-1-125 0</inkml:trace>
  <inkml:trace contextRef="#ctx0" brushRef="#br1" timeOffset="464252.8716">14770 12262 94 0,'0'0'18'0,"0"0"2"16,-1 3-20-16,-3-2 0 0,1 2-2 15,1 0-12-15,-1-1-8 0,2 1-47 16</inkml:trace>
  <inkml:trace contextRef="#ctx0" brushRef="#br1" timeOffset="465297.6477">14770 12262 19 0,'-17'23'35'0,"17"-22"-9"16,0 0-5-16,0 0-3 0,0-1 4 16,3 0-6-16,-2 0 0 0,0 0-2 0,1 1 0 15,-1 0-1-15,0 0 0 0,-1 2-1 16,1 0 4-16,1 0 0 16,-2 0 4-16,1 0 3 0,-1-1-4 0,0 2-2 15,0-1 7-15,0-1 1 0,0 3 0 16,0-2-3-16,0 1 2 0,0-1-5 15,0-1-7-15,0 0 3 0,0-1 8 16,0 1-7-16,3-1-4 0,-2 0-1 16,2 1 0-16,-1-2 3 0,0 0-4 15,-1 0-7-15,-1 1 1 0,0 1 1 16,0-2-1-16,0 0 7 0,0 0 7 16,0 0 0-16,0 0-3 0,0 0 0 15,0 0 3-15,0 0 1 0,-1-2-3 0,1 1-4 16,-2-2-3-16,2 1-2 15,0-1-2-15,-1 1 0 0,1-1 0 16,0 1-1-16,0-1-1 0,-1 0 1 0,0-3 2 16,1 1 2-16,-2-4-1 0,2 3 3 15,0-1 1-15,0 0-3 16,0-2-4-16,2 1 2 0,1-2 0 16,0 1-1-16,-2 0-5 0,1 0 4 0,-1 1-1 15,0 0-1-15,0 1-2 0,0 0 1 16,-1 2 3-16,0 1-4 0,1 1 0 15,-1-1 3-15,0 1 1 0,0-1-1 16,0 1-3-16,0 0 3 0,0-2 0 16,2 3-3-16,-2 1 1 0,0 1-1 15,1-1 1-15,-1 1-1 0,0 0 0 16,0 0 1-16,0 0 0 0,0 0-1 16,0-1 0-16,0 1 0 0,0-1 1 15,0 0-1-15,0 1 0 0,0 0 2 16,0 0 1-16,0 0-3 0,0 0 1 0,0 0 1 15,0 0 2-15,0 0-4 16,0-2 5-16,0 1 2 0,0-1-1 0,0-1-6 16,0 1 1-16,0-1 1 0,0 1 0 15,0 0-1-15,0-1-1 0,0 1 3 16,0-3-2-16,0 2 1 0,0-1-2 16,0-4 2-16,3 3-2 0,-2 0 1 15,0-1-1-15,-1 1 2 0,1-1-2 16,0 0 1-16,0-1-1 0,1-2 2 15,0 3-2-15,-1-3 1 0,0 1-1 16,1 0 2-16,-1-1-2 0,1 2 2 16,-1-1-2-16,1 0 2 0,-2 2-2 15,2-1 0-15,-1-1 0 0,0 1 1 16,1-1-1-16,-2 2-1 0,1-2 1 16,0-1 1-16,1 3-1 0,0-2 0 15,0-1 0-15,0 2 1 0,1-1-1 0,-1 0 0 16,0 1 1-16,0 1 1 0,-1-3-1 15,0 4-1-15,0-1 3 0,-1 0 3 16,0-1-6-16,0 1 0 16,0 1 2-16,0-1 0 0,1-1-2 0,0 1 0 15,0-1 2-15,-1 1-2 0,1 0 0 16,0 0 0-16,-1 1 2 16,0-1-2-16,0 0-1 0,0 2 1 15,0 2 1-15,0-1-1 0,0 0 1 0,0 1-1 16,0 1 0-16,0 0 0 0,0-1 0 15,0 2 0-15,0-1 2 0,0 1-2 16,0 0-2-16,0 0 2 0,0 0 1 0,0 0-1 16,0 0-2-16,0 0 2 15,0 0 1-15,0 0-1 0,0 0-2 0,0 0 2 16,0 0 2-16,0 0-2 16,0 0-1-16,0 0 1 0,0 0 1 0,0 0-1 15,0 0 0-15,0-1 0 0,0 1 1 16,0-3-1-16,0 1-2 0,0 2 2 15,0 0-15-15,0 0-28 0,-1 2-23 16,-2 5-72-16,-1-3-95 0</inkml:trace>
  <inkml:trace contextRef="#ctx0" brushRef="#br1" timeOffset="466990.4646">14239 12770 124 0,'0'0'62'15,"0"0"-14"-15,0 0-36 0,0 0 13 16,0 0 5-16,0 0 2 0,0 0-6 16,0 0-4-16,0 0-5 0,0 0 5 0,0 0 1 15,0 0-3-15,0 0-7 16,0-1-11-16,0 1-1 0,0 0-1 0,0-2 0 16,0 2-36-16,0-3-48 15,0-1-49-15</inkml:trace>
  <inkml:trace contextRef="#ctx0" brushRef="#br1" timeOffset="470340.2816">14301 12801 22 0,'2'0'11'16,"-1"0"3"-16,1-1 9 0,-2-1-1 16,0 0 6-16,0 0-16 0,0 0 0 15,0 1 12-15,0-1-4 0,0 0-1 16,-2 0-2-16,1 0 0 0,0 1-5 16,0-2 1-16,1 2 0 0,-1 0 6 15,1-1-4-15,0 0-1 0,0 1-3 16,0 1 7-16,-1-1-3 0,1 1 3 15,0-1 3-15,-1-2-1 0,1 3-3 16,0-1-2-16,-2-1-1 0,0 0-1 0,0 2-2 16,-1 0-1-16,1 0-4 0,-1 3 0 15,1 1 0-15,-1 2 1 0,-3-1 2 16,5 3 2-16,-1-2-2 0,0 1 1 16,-1 0-2-16,3-3 2 0,-1 2-3 15,1-2 3-15,0-1-3 0,0 1-3 16,0-4-2-16,0 1 4 0,0-1 1 15,2 0-2-15,3 0-1 0,0-1 5 16,0-2-2-16,-1-2-6 0,0-1 1 0,0 0 0 16,-2 0 2-16,0-1-3 15,-2-2 1-15,0 0 2 0,0 0 1 0,-2-2-3 16,-1 4 1-16,-2-2 0 16,1 1-1-16,1 6 0 0,-1-2-2 15,-1 4 0-15,-1 0 0 0,2 5 1 16,-3 4-1-16,1 0 2 0,-2 4 0 0,2-1-1 15,2 1 3-15,-2-1 4 0,4-2 0 16,-1 0-1-16,1-2 0 0,2 0 0 16,0-1 1-16,0-1-3 0,1-3 2 15,2-1 0-15,0-2-2 16,4 0-4-16,-2 0 5 0,4-2-3 16,-2-4-1-16,-2 0-2 0,2-2 1 0,-3 2 0 15,0-2 0-15,-4-2-1 0,0 1 2 16,0-2 1-16,0 0-3 0,-2-2 0 15,-3 1 1-15,0 5 1 16,0-1-2-16,1 5 0 0,2 2 0 0,-2 1 0 0,-2 6-3 16,0 2 1-16,2 1 2 0,-1 3 0 15,2-2-1-15,0 3 1 0,1-2 1 16,2-3 1 0,0 2-2-16,0-3 0 0,0 0 2 0,2-4 1 15,1 0-3-15,3-1 3 0,0-2 0 0,1 0-1 16,3-2 1-16,-1-3-2 0,-3-1-1 15,-2 1 0-15,-1 0 1 16,-3 0-1-16,0 1 3 0,-1 0-3 0,-5 1-2 16,-2 3-2-16,0 0-18 15,-3 0-26-15,2 0-21 0,0 0-27 16,5 0-86-16,0 0-204 0</inkml:trace>
  <inkml:trace contextRef="#ctx0" brushRef="#br1" timeOffset="474727.4866">14296 12780 85 0,'1'2'25'0,"0"-2"-11"0,-1 0-14 0,0 0 69 15,0 0-38-15,0 0 4 0,1 0-2 16,0 0-5-16,0 0-6 15,1 0 0-15,-1 0 4 0,-1-2-1 0,0 1-4 16,0 1 0-16,0 0-3 0,0-1-6 16,0 0-9-16,0 0-1 0,0-2 1 15,0 3-3-15,0-2 0 0,-1-2-3 16,0 1-26-16,1-4-24 0,0 0-31 16,-2-6-37-16</inkml:trace>
  <inkml:trace contextRef="#ctx0" brushRef="#br1" timeOffset="475499.2049">14156 8838 68 0,'0'0'43'0,"0"0"-18"0,0 0-9 0,0 0 9 16,0 0 5-16,0 0-13 0,0 0-3 16,2 55-5-16,-2-48-2 0,0 0 0 15,0-1 6-15,-1 0 1 16,1-1-4-16,0-1-3 0,0 0 4 15,0-3 1-15,0 4 0 0,0-4-6 16,0 0 1-16,0 1 0 0,0-2-1 16,0 0-2-16,0 0 6 0,0 0 0 0,0 0-1 15,0 0-1-15,0 0-1 0,0 0 1 16,0 0-1-16,0 0-4 0,0 1 2 16,0 1 0-16,0-1 0 0,0 0 0 15,0-1 1-15,0 0 1 0,0 0-3 0,0 0 2 16,0 0 0-16,0 0 5 0,0 0-2 15,0 0-4-15,0 0 3 16,0 1-3-16,0-1-1 0,0 0 1 0,0 0-3 16,0 0 4-16,0 0-5 15,0 0 3-15,0 0 1 0,0 0 0 16,-1 0-4-16,1 0 2 0,0 0-1 16,-1 0-2-16,1 2-2 0,-2 0 1 15,1 6-8-15,-2-3-67 0,0-1-124 0</inkml:trace>
  <inkml:trace contextRef="#ctx0" brushRef="#br1" timeOffset="478533.8888">14447 8351 265 0,'0'0'51'0,"0"0"-51"15,0 0-196-15</inkml:trace>
  <inkml:trace contextRef="#ctx0" brushRef="#br1" timeOffset="479761.2536">15481 11796 111 0,'0'0'1'16,"0"0"26"-16,0 0-8 16,0 0 6-16,0 0 6 0,0 0 1 0,0 0 1 15,0 0-9-15,-33-16 6 0,31 9 1 16,0-1-5-16,2 2-11 0,-2-5-6 15,2 0-6-15,-1 2-3 0,0-4 0 16,1-1-18-16,-1-3-35 0,1-2-2 16,-2-6-2-16,1-1-8 0,0-8 1 15,-1-4 16-15,-1-6 48 0,-2-5 21 16,3-4 13-16,-2-4-17 0,-2-4-4 16,3-7-5-16,-1-1-4 0,0-7-4 0,1-1-2 15,-2-4-12-15,4-2-18 0,0 8-46 16</inkml:trace>
  <inkml:trace contextRef="#ctx0" brushRef="#br1" timeOffset="479942.6498">15494 9289 99 0,'11'-196'21'0,"0"93"-11"0,-2 2-3 16,2 1 19-16,0 0-6 0,-1 3 8 15,0 6-8-15,-2 2-3 0,1 4-1 16,-3 5 2-16,0 7 2 0,-1 3-6 15,-4 5-2-15,-1 9-5 0,0 4-5 16,-4 7-2-16,-5 10-2 0,2 3-19 16,-3 7-39-16,-1 7-42 0</inkml:trace>
  <inkml:trace contextRef="#ctx0" brushRef="#br1" timeOffset="480626.8333">14639 12264 433 0,'-5'-60'29'15,"1"9"-29"-15,-2-3-6 0,-4-5 6 0,-1-3 1 16,1-7 1-16,0-3-2 15,1-5 0-15,-2-7 0 0,2-4 3 16,1-8 4-16,0-5-4 0,3-5 3 16,1-6 5-16,1-3 0 0,-1-5-6 15,4-3 1-15,-2-5-4 0,2-1 5 0,0-1-2 16,0 0 1-16,2 1 6 0,1 2 0 16,-1 0-5-16,1 2 0 0,-1 0-5 15,2 3 2-15,0 7 0 0,0 1 5 16,-1 5-1-16,1 4 2 0,-1 2-9 15,0 5 0-15,-2 3-1 0,-1 5 1 16,0 6-1-16,0 7 1 0,-4 6 0 0,3 11-1 16,-1 6 1-16,0 10-1 15,2 8 0-15,-1 7-1 0,1 10-1 0,-1 9 0 16,0 7-10-16,0 6-10 0,-2 10-31 16,-2 12-46-16,1 6 4 15,-1-1-55-15</inkml:trace>
  <inkml:trace contextRef="#ctx0" brushRef="#br1" timeOffset="481140.9844">14728 12137 374 0,'3'-58'26'0,"3"9"-12"15,2-8 20-15,-3-5 0 0,4-7-13 16,-2-6-12-16,4-7 2 0,-3-6 5 16,0-8 8-16,2-6-6 0,-2-4-3 15,3-5-2-15,-1-4-1 0,-1-1 0 16,0-6-2-16,-2 0-7 0,3-3 0 0,-1 1-3 16,0-1 2-16,4 4 1 15,1 1 1-15,4 1 1 0,3 1 2 16,2-2-4-16,2 5 2 0,2 1-4 15,-1 1 3-15,-1 7 0 0,-1 1-2 16,0 7-2-16,-3 4-1 0,-2 4 1 31,0 5 0-31,0 7-1 16,-5 8 1-16,-3 7 2 0,0 11-2 16,-5 7 0-16,-2 7 0 0,-1 8 1 0,-3 10-1 0,0 8-1 15,0 8-1-15,-3 4-21 0,-1 13-12 16,-1 8-33-16,-2 11 2 0,-2 7-19 0,0 7-36 0,1-1-82 15</inkml:trace>
  <inkml:trace contextRef="#ctx0" brushRef="#br1" timeOffset="481578.3134">15043 11656 198 0,'0'0'42'15,"0"0"-38"-15,0 0 41 0,0 0 22 16,3-50-10-16,-3 8-5 0,0-11-15 16,0-9-3-16,3-7-13 0,1-6-6 15,0-7-4-15,0-8 0 16,2-8-6-16,3-11 10 0,-3-3-5 0,4-9-7 15,-2-6 1-15,2-6 4 0,3-3 0 16,-2-3-2-16,3-2-5 0,-1-2 1 16,1-3-2-16,-2 0 0 0,-2 3 0 15,1 2 0-15,-2 5 4 0,-1 7-4 16,1 0 0-16,-2 9-2 0,1 7 2 0,0 7 0 16,-1 10 0-16,-1 8 2 0,-2 7 1 15,0 8-3-15,-1 5-3 0,-2 10 3 16,-1 8 0-16,0 7-2 15,0 7 2-15,0 10 0 16,-1 7 0-16,-1 7-7 0,0 10-20 0,0 2-3 0,0 11-28 16,0 8-16-16,0 9-1 0,0 7-15 15,0-2-23-15</inkml:trace>
  <inkml:trace contextRef="#ctx0" brushRef="#br1" timeOffset="482062.197">15406 11512 211 0,'0'0'127'0,"0"0"-100"0,-10-73 13 15,6 31 17-15,2-9-18 0,2-8-17 0,0-9-7 16,0-8 2-16,3-9 2 16,1-8 4-16,3-4-6 0,0-9-6 15,4-3 1-15,-2-6-3 0,-1-2-3 16,4-3 3-16,-3-2 0 0,3 0-5 15,1-2-4-15,-1-3 0 0,5-4 0 16,-3-1 0-16,4-1 1 0,-2 2-1 0,-1-3 3 16,1 2-3-16,-2 2-2 15,2 0 2-15,-1 6 2 0,-2 8-1 16,1 7 0-16,-3 11-1 0,0 9 3 16,2 4-3-16,-3 9-4 0,0 6 4 0,-3 6 1 15,-1 11-1-15,-2 6 0 0,-3 11 0 16,1 7 1-16,-1 10-1 0,0 7 0 15,-1 7 0-15,0 5 0 0,0 8-5 16,0 10-48-16,0 9 5 0,0 7-35 16,0 7-51-16,-1 0-35 0</inkml:trace>
  <inkml:trace contextRef="#ctx0" brushRef="#br1" timeOffset="482524.463">15771 11315 99 0,'0'0'70'0,"0"0"-19"15,0 0-33-15,-2-54 36 16,1 12 11-16,0-13-15 0,1-8-19 16,3-10-10-16,3-7-3 0,4-10-5 15,-1-6 4-15,1-6 5 0,2-7 2 16,1-3-12-16,-2-4-3 0,3-4 2 16,1-2-1-16,2-2-1 0,0-5-1 15,2-2-4-15,2-2 1 0,0 0-4 0,0 0 1 16,2 3 2-16,-1-1 1 0,0 1-5 15,1 4 0-15,1 3 0 16,-3 7 4-16,3 6-4 0,-3 8 1 16,0 5 1-16,-2 6-2 0,2 5-2 0,-5 4 2 15,-1 7 0-15,-3 8 0 0,0 9 1 16,-1 9-1-16,-6 9 1 0,5 11-1 16,-4 5 0-16,-4 11 0 0,1 8-1 15,-2 5-10-15,-1 8-20 0,0 10-49 16,0 9 11-16,-4 8-49 15,0-2-30-15</inkml:trace>
  <inkml:trace contextRef="#ctx0" brushRef="#br1" timeOffset="482971.5843">16178 11131 213 0,'0'0'56'0,"0"0"-27"0,0 0-7 0,0-64 29 16,0 19 0-16,0-9-7 15,0-8-9-15,4-9-12 0,3-8-8 16,0-9 0-16,1-6 0 0,1-7 5 15,2-5-2-15,-1-5-4 0,0-6-4 0,1-5-3 16,-1-5-3-16,3-5-3 0,-2-5 2 16,1-2 4-16,1-3-2 0,-1 2-2 15,-1-2 2-15,2-2 0 0,-1 2-4 16,0 4-1-16,-1 5 5 0,-1 4-3 16,-1 8 1-16,-2 5-2 0,0 1-1 15,0 6-2-15,-1 4 2 0,-2 6 0 16,-1 8 1-16,2 7 0 0,-4 8-1 15,-1 5 1-15,0 10-2 16,0 9 0-16,0 8 0 0,0 9-3 0,-4 10-7 16,2 8-15-16,-1 6-13 0,0 11-24 15,2 5-5-15,-3 9-45 0,-1 9 7 16,0 1-101-16</inkml:trace>
  <inkml:trace contextRef="#ctx0" brushRef="#br1" timeOffset="483396.1093">16519 10515 150 0,'0'65'64'0,"1"-60"-63"0,0-5-1 16,-1-10 25-16,0-7 51 0,0-12-20 16,1-8-3-16,-1-12-9 0,4-8-4 15,-2-10-6-15,0-12-15 0,2-6-5 16,-1-9 0-16,3-6-3 0,-2-6-1 0,4-7 1 16,0-7 1-16,-1-3-2 0,2-2-1 15,3-3 2-15,-3-2-1 0,3 0-3 16,3-3-4-16,1 0 4 0,0 2 0 15,0 3-6-15,0 5 3 0,-4 4 2 16,3 0-4-16,-1 4-1 16,-1 0-1-16,1 8 1 0,-2 5 0 0,-2 6 0 15,0 9-1-15,-3 7 2 16,2 10-2-16,-5 9-3 0,0 6 2 0,-1 8 1 16,-1 10 0-16,0 7-4 0,-1 9-5 15,-1 7-8-15,1 9-11 16,-1 5-10-16,1 10-24 0,-1 11-63 0,0 4 9 15,0 4-47-15</inkml:trace>
  <inkml:trace contextRef="#ctx0" brushRef="#br1" timeOffset="483846.4154">16919 10155 154 0,'8'105'121'0,"-3"-82"-119"15,-2-8-2-15,0-8 1 16,-2-7 19-16,0-8 8 16,0-11 45-16,0-10-31 0,1-12-5 0,3-9 2 15,3-9-3-15,0-11-3 0,3-9-11 16,6-8-5-16,0-7-9 0,1-10 1 15,3-4 2-15,0-5 2 0,1-3-8 16,0-4 0-16,1-2 0 0,2-4-5 0,1-3 1 16,-1-1-1-16,3-1 3 15,-1 0 0-15,-1 1-1 0,1 0 4 0,-4-1-2 16,2 0-2-16,-5-1 4 0,1 4 3 16,-1 0-3-16,1 5-1 0,-2 5-4 15,-1 5-1-15,-1 6 0 0,0 10 0 16,-2 4 0-16,-1 11 1 15,-5 6 2-15,3 10-3 0,-6 6 0 0,2 7 2 16,-4 11-2-16,0 7-2 0,0 9 0 16,-2 6 1-16,0 9-6 0,-2 6-20 15,0 5-13-15,0 14-8 0,-4 6-67 16,-3 10 12-16,1-1-36 0</inkml:trace>
  <inkml:trace contextRef="#ctx0" brushRef="#br1" timeOffset="484283.8072">17367 9871 150 0,'0'0'64'0,"0"0"-62"16,0 0 26-16,0 0 23 16,16-90 17-16,-9 33-8 0,4-13-7 15,1-12-14-15,6-7-6 0,2-8-8 16,0-7-9-16,3-6-3 0,3-6 0 0,-1-2-5 16,3-6 3-16,2-1 0 0,0 1-6 15,0-1 1-15,1 4 3 0,-2-3-1 16,4-1-4-16,-2 1-3 0,-1-2 4 15,-3 3 0-15,-1-2-5 0,2 3 0 16,-3 3 1-16,1 2-1 16,-3 7-3-16,0 5 3 0,-1 6 0 0,-4 7 1 15,-2 8 0-15,-1 8-1 0,-5 6 1 0,-1 9-1 16,-2 7 0-16,-1 8-1 16,-3 6 0-16,-3 9-7 0,0 10-15 15,-2 7 4-15,-1 6-4 0,2 8-24 16,-3 4-18-16,2 11-35 0,-1 8 5 15,-1 8-6-15</inkml:trace>
  <inkml:trace contextRef="#ctx0" brushRef="#br1" timeOffset="484718.5027">17933 9188 247 0,'5'93'106'0,"5"-73"-104"15,-5-7-2-15,2-9 1 0,-1-4 0 16,-1-12 12-16,3-8 40 0,-2-12-4 0,1-6-18 16,4-10 10-16,-1-12 0 15,-1-5-20-15,4-13-10 0,0-7-1 16,-2-6-1-16,2-9-3 0,1-3-3 15,1-4 4-15,0 0 2 0,2-2 1 16,0-6-4-16,4 0 3 0,0-5 3 16,3-3 0-16,0 1-7 0,2-3 0 15,-3 0 1-15,1 3-2 0,-4-2-4 16,0 3 0-16,-3 3 1 0,0 2 0 0,-2 8-1 16,0 5 3-16,-1 8-2 0,1 7 0 15,-2 7-1-15,0 7-2 16,-1 8 1-16,2 7 1 0,-4 7 0 0,-2 6 0 15,-2 8 1-15,2 9-1 0,-5 6 0 16,-2 9 0-16,-1 7 0 0,0 5-11 16,-1 6-17-16,-2 12-24 15,-6 10 4-15,1 9-25 0,-6 7-4 0,-1 9-21 16,2-2-43-16</inkml:trace>
  <inkml:trace contextRef="#ctx0" brushRef="#br1" timeOffset="485100.1056">18180 8842 352 0,'0'0'22'0,"0"0"-18"16,0 0-2-16,0 0 1 0,60-95 26 15,-43 42 19-15,-1-12-3 0,4-7-10 16,0-10-11-16,0-9-13 0,3-5-3 16,2-7-1-16,-1-7 0 0,2-6 2 15,2-3 0-15,-1-1 0 0,4-1-4 16,1-1 2-16,1 1 2 0,4 0 0 16,-1 0-3-16,2 4 5 0,-2 0 1 15,-1 5 0-15,0 4-6 0,2 4 3 0,2 4-3 16,-3 3-5-16,0 4-1 0,0 4 0 15,0 5 2-15,-4 6 0 0,-3 7-1 16,-3 11-1-16,-5 8 4 0,-5 11-4 16,-7 10 0-16,-5 9 0 15,-4 7 0-15,-7 10-15 0,-5 5-33 0,-5 6-43 16,-10 6-90-16,-3 4-135 0</inkml:trace>
  <inkml:trace contextRef="#ctx0" brushRef="#br0" timeOffset="489021.3887">14289 12187 28 0,'0'0'29'16,"0"0"-16"-16,0 0 11 0,0 0 19 15,0 0-9-15,0 0 6 0,0 0 2 16,0 0-7-16,-26 5-3 0,19-4 1 15,1 0 0-15,-1-1-4 0,-1 0 2 16,3 0 0-16,-2 0-10 0,0 0-1 16,2 0 1-16,0 0-1 0,4 0-6 15,0 0-1-15,1 0-3 0,0 0 0 16,0 2-4-16,5 0-1 0,5 0 1 16,5 1 3-16,8-1 1 0,8-2-1 15,4 1-2-15,8-1 3 0,5 0-8 0,6-2 4 16,4-3 0-16,2 0-1 0,3 0-3 15,1-2 2-15,2 1 7 0,-4-4-1 16,-3 4-6-16,-2 0 4 0,-9-1-2 16,-4 3-1-16,-9 0-3 0,-10 1 2 15,-7 0-1-15,-9 2-3 0,-4 1 1 16,-5-2-1-16,0 2 1 0,-7 0 0 16,-3 0-1-16,-7 0 0 0,-6 0-7 15,-2 0-23-15,-5 0-18 0,2 2-17 16,0-1-48-16,-2-1-65 0,3 0-96 15</inkml:trace>
  <inkml:trace contextRef="#ctx0" brushRef="#br0" timeOffset="489388.5189">14106 12066 278 0,'0'0'16'0,"0"0"-15"0,0 0 19 16,0 0 22-16,0 0-7 0,0 0 12 15,0 0-5-15,0 0-9 0,-41-23-7 16,49 20-8-16,8 0-8 0,9 0 3 16,5 1 4-16,9 0 1 15,4 0-2-15,8-3 0 0,1-1 3 0,4 1-4 16,6-2-7-16,0-1 3 0,8 1 1 15,3-1-5 1,3-2-1-16,2 2 1 0,-3-1 0 0,0 1-2 0,-6 0 2 16,-6-1 0-16,-6 0-2 0,-8 0-4 15,-4 2 1-15,-10 0-2 0,-5 2 0 16,-10-1-2-16,-10 3 1 0,-7 1 1 0,-3 0 0 16,-11 1-3-16,-8 1-36 15,-7 0-13-15,-7 3-18 0,-3-1-35 0,-4-2-64 0,3 0-51 16</inkml:trace>
  <inkml:trace contextRef="#ctx0" brushRef="#br0" timeOffset="489710.3063">13999 11841 234 0,'0'0'28'0,"0"0"-22"0,0 0 27 16,0 0-1-16,0 0-16 0,74-5 25 16,-34 4-2-16,3-1-13 0,4 1-2 0,3-2 2 15,4 0-2-15,3-1 3 0,5-1-4 16,6-1-2-16,5-1-5 0,10 0-4 16,6-1 3-16,5-1-1 0,4-1-2 15,3 0-3-15,-2 1 1 0,-2-3-1 16,-5-1-5-16,-6 2-2 0,-6-1-1 15,-10 2-1-15,-9-4 1 0,-7 4-1 16,-9 0 3-16,-10-1-3 0,-9 4-2 16,-12-1 1-16,-10 3-14 15,-11 0-37-15,-13 1-31 0,-11 2-47 0,-8-1-18 16,-2-2-65-16</inkml:trace>
  <inkml:trace contextRef="#ctx0" brushRef="#br0" timeOffset="490088.5043">14113 11555 267 0,'0'0'59'0,"0"0"-58"16,0 0 3-16,0 0 20 0,52-19-9 15,-27 15 12-15,8 1 18 0,4 0-8 0,6 0-9 16,5 1 4-16,9-1-3 0,6-3-7 16,8 1-5-16,8-1-3 15,10-2-2-15,6 1-1 0,9-3-1 16,5 1 3-16,4-1-1 0,5-3-3 16,3 0-3-16,2-1-1 0,1-4-3 15,1 4 1-15,-3-5-3 0,-3 1 6 16,-6 2-2-16,-8-1 0 0,-8 1-4 15,-12 0-3-15,-9 0 3 0,-17-1 0 16,-12 2 1-16,-16 2-1 0,-16-3 0 0,-13 4-3 16,-7 2-30-16,-17 1-15 0,-8 2-37 15,-13 0-37-15,-6 2-25 0,-1 1-122 16</inkml:trace>
  <inkml:trace contextRef="#ctx0" brushRef="#br0" timeOffset="490507.8559">14279 11272 192 0,'0'0'41'0,"0"0"-39"0,0 0 0 15,0 0 29 1,-56-6-6-16,53 6 8 0,2-1 0 0,1 1-1 16,0 0-4-16,7 0-8 0,5 0-8 15,6 0-1-15,12 0 5 0,7 0-3 16,12 0-1-16,8 0 2 0,8-4 0 16,7-1 0-16,8-3 2 0,4-2-1 0,9 0-2 15,8-2 4-15,3-3-6 0,9 1 0 16,2 0 1-16,6-2-4 0,4 0-4 15,2-2-1-15,-1-1 2 0,-3 0 0 16,-6-1-2-16,-7 1 4 0,-7-1 1 16,-5 4-8-16,-8-2 3 0,-9 1-3 15,-12 2 1-15,-10 3-1 0,-14 0 0 16,-16 1 1-16,-14 4 0 0,-14-1-1 16,-6 2 0-16,-17 3-4 0,-9-1-30 15,-7 4-14-15,-10 0-32 16,-6 0-33-16,3 0-62 0</inkml:trace>
  <inkml:trace contextRef="#ctx0" brushRef="#br0" timeOffset="490928.1645">13996 10951 221 0,'0'0'114'0,"0"0"-112"0,0 0 1 16,0 0 23-16,58-32 10 0,-33 29-9 16,8-1 6-16,5 4-11 0,9-1-3 15,5 1 0-15,8 0 4 0,7-3-7 16,8 1-2-16,8-4-6 0,7-1 5 15,5 1-5-15,6-5 2 0,6 3 0 16,4-4 0-16,4 0-3 0,6 0 0 16,4-2 5-16,4 1-2 0,4-2-8 15,0-2 4-15,-3 0 1 0,-2-2 1 16,-5 5-6-16,-8-4 1 0,-3 2-3 0,-11 1 0 16,-8-2 0-16,-11 2 1 15,-14 1 1-15,-11 1-2 16,-14 1 2-16,-13-1-1 0,-15 2 1 0,-12 1-2 15,-9 1-4-15,-15 2-23 0,-9 0-23 16,-11 5-17-16,-7 1-26 0,-8 0-35 0,4 0-49 16</inkml:trace>
  <inkml:trace contextRef="#ctx0" brushRef="#br0" timeOffset="491388.1592">14335 10505 260 0,'0'0'24'16,"0"0"-23"-16,0 0-1 0,0 0 14 15,0 0 8-15,0 0 0 0,0 0 8 16,0 0-12-16,0 0 2 0,57-2-1 16,-27 2-2-16,12 0 3 0,6-1-3 15,9-2-3-15,9 0 0 0,7-3-4 16,10 0-2-16,6-2 2 16,9-3 5-16,8 1 0 0,4-3-3 0,11-1-3 15,6-2 3-15,10-2-3 0,7 2-3 16,2-1-2-16,3-1 5 0,1 3-2 15,-2-3-1-15,-2 2-3 0,-9 1-2 16,-6-4 6-16,-13 5-2 0,-11-3-2 16,-17 2 2-16,-12 1-3 0,-14 1-2 0,-18 1-2 15,-15 0 2-15,-17 4 0 0,-13-1 0 16,-6 1 0-16,-16 2-2 0,-11 2-1 16,-10 0-17-16,-10 3-14 0,-5-1-23 15,-10 2-22-15,-11 0-44 0,0-3-34 16</inkml:trace>
  <inkml:trace contextRef="#ctx0" brushRef="#br0" timeOffset="491790.2234">14196 10099 228 0,'0'0'3'16,"0"0"-1"-16,0 0 14 0,0 0 26 16,0 0-7-16,0 0 2 0,0 0-22 15,0 0 3-15,85-43 8 0,-35 40-1 16,14-2-4-16,12 1-6 0,12-1 0 16,11-1 2-16,8-2-1 0,11-3-3 15,7 1 4-15,6-2-1 0,7-1 2 16,8-2-5-16,9 1-3 0,7-1-6 15,6-1 5-15,4 2-5 0,5-2 4 16,1 0 0-16,3-1-7 0,-4 0 2 16,-5 0-3-16,-7 1 8 0,-6 0-2 15,-9 0-6-15,-10 2 2 0,-14-2-2 0,-13 1 2 16,-17 1-2-16,-21 0 2 16,-14-1-2-16,-20 0-2 0,-16 0-1 0,-19 1 3 15,-10 1-6-15,-15 1-21 16,-15 3-21-16,-13 0-13 0,-9 2-7 0,-13 0-46 15,2 2-56-15</inkml:trace>
  <inkml:trace contextRef="#ctx0" brushRef="#br0" timeOffset="492197.967">14042 9645 118 0,'0'0'188'16,"0"0"-188"-16,0 0-5 0,81-6 5 16,-38-2 2-16,13 1 5 0,14-3 13 15,15 2-1-15,13-3 10 0,14-1 1 16,14 1 0-16,8-4-11 0,12-2 2 15,4 2-1-15,9-3-3 0,5 0-7 16,8 0 6-16,8-2-4 0,3 3 2 16,11 1-5-16,4-2 2 0,5 4-1 15,4-1-5-15,-3-1 3 0,-3 1 1 16,-4 3 1-16,-8-1-5 0,-6-1-4 16,-9 1 4-16,-10 0 0 0,-12 2-5 0,-9-2-3 15,-14 1 3-15,-15 2 3 0,-18-1-3 16,-15 0 1-16,-16 2 2 15,-17-1-3-15,-18 1-3 0,-14 0 2 16,-16-1 1-16,-14 3-1 0,-16-1-28 16,-14 3-16-16,-10 0-2 0,-14 1-10 15,-15 0-46-15,-14 1-36 0</inkml:trace>
  <inkml:trace contextRef="#ctx0" brushRef="#br0" timeOffset="492621.8841">14422 9081 224 0,'0'0'43'15,"0"0"-37"-15,65-29 0 0,-23 21 9 16,7 0 5-16,14 0-1 0,11-1 3 16,10 2-2-16,11-2 3 0,9-1 3 15,10 0 0-15,11-2-6 0,11 1-3 16,11-3 1-16,11 0-5 16,11-1 1-16,4 2 0 0,9 1 5 15,8-3-2-15,4 2-5 0,6-1-10 16,2 1 8-16,-2-2 1 0,0 3-1 0,-4 0-4 15,-4-1-4-15,-6 0 5 0,-8 2-2 16,-6 0-3-16,-13-2 0 0,-12 2-2 16,-18 1 0-16,-17 0 3 0,-20 1 0 0,-16-1-3 15,-20 1-4-15,-18 0 3 0,-23 1 0 16,-15 0-23-16,-21 1-17 16,-18 1-35-16,-15 1-17 0,-18 0 0 15,2 1-25-15</inkml:trace>
  <inkml:trace contextRef="#ctx0" brushRef="#br0" timeOffset="493024.4657">14469 8419 117 0,'0'0'131'16,"85"-40"-128"-16,-28 28-3 0,11-1 6 16,12 1 9-16,11-1-1 0,14-1 5 15,9-1 7-15,12 1-1 0,15-1 13 16,10-2-8-16,14 3-8 0,10-2-1 15,13-1 0-15,11 2 3 0,10-2 0 16,11 1-8-16,2 1-5 16,5-2 7-16,5 3-2 0,-2-1-3 0,4 2-7 15,-3-2 5-15,-4 3-1 0,-6 2-5 16,-11-2-5-16,-13 7 5 0,-17-4 0 16,-19 4-5-16,-14 0-1 0,-21 1 1 15,-21 2 0-15,-17-1 1 0,-18 3 0 16,-16 0-1-16,-17 0-18 0,-12 3-21 0,-19 0-44 15,-6 0-78-15</inkml:trace>
  <inkml:trace contextRef="#ctx0" brushRef="#br0" timeOffset="494610.5038">2752 16313 138 0,'0'0'45'15,"0"0"-33"-15,0 0 14 0,0 0 4 16,0 0-4-16,0 0-2 15,0 0-5-15,-19-56 2 0,13 48 1 16,0 2 11-16,-1 0-4 0,1 0-1 0,-2 0-8 16,0 1-3-16,0 0-1 0,0 2-6 15,-2 0-6-15,-1 3 2 0,0 0-2 16,-1 3-3-16,-1 7-1 0,0-3 0 16,-2 2 0-16,1 4 0 0,-1-1 0 15,2 5 1-15,1 2 0 0,2 0-1 16,2 3 4-16,1-2 7 0,2 1 0 0,0-1-7 15,2 2 3-15,0-1 0 16,0 1 1-16,1 0-4 0,0 2 1 0,-1 0 1 16,3 2-2-16,-2 2 0 0,2 4 5 15,0-2 1-15,0 3 2 0,2 2-7 16,2 3 0-16,1 6 0 16,2 3-2-16,2-3-3 0,-3-1 0 15,0-4 3-15,-1-1-3 0,2 1 1 16,-2 2-1-16,0-2 3 0,-1-1-3 15,-1-2 0-15,2 0 0 0,-1-3 1 16,-2-4-1-16,1 1-1 0,-1-5 1 0,1-2 1 16,0-1-1-16,-2-1 0 0,-1-1 0 15,0-1 1-15,-1-3-1 0,-5-1 0 16,2-1 1-16,-1 0 1 0,-2-4-2 16,1 0 0-16,-2 2 0 0,0-5 2 15,1 1 4-15,-2-4 6 0,2 2 0 16,-1-5-1-16,1 1-2 0,0-2 2 0,-1 0 7 15,-1 0 0-15,-1-6-7 0,-3 1-1 16,0-2-5-16,-2-2 1 16,0-2-5-16,2-2 1 0,-1-1-2 0,2 1-1 15,0 0 1-15,5 3 0 16,0 3 0-16,3 2-10 0,2 2-38 0,2 0-15 16,0-3-63-16,3-3-126 15</inkml:trace>
  <inkml:trace contextRef="#ctx0" brushRef="#br0" timeOffset="495816.9757">1983 17893 324 0,'0'0'100'15,"0"0"-75"-15,0 0 24 0,0 0 31 16,0 0-35-16,2-55-12 0,11 43-6 16,0 1-9-16,4 1-1 0,1 2 0 0,4 1 1 15,4 2-6-15,-2 3-1 0,0 2-1 16,-4 1-1-16,-3 6-5 0,-5 5-2 15,-4 2 2-15,-2 4-4 0,-6 3 0 16,0 6 0-16,-10 1 1 0,-4 4 1 16,-3 2-2-16,-4 0-1 0,0-1-11 15,3-4-6-15,2-6 0 0,3-4 7 16,2-6 7-16,4-6 3 16,5-4 2-16,2-3-1 0,0-3 3 0,0-5 1 15,5-8-4-15,2-3 2 0,7-4 4 16,-1-2-4-16,5 0-1 0,0 2 0 15,2-1 1-15,2 1 1 0,-3 3-2 16,0 0 0-16,-2 3 2 0,-1 1 3 0,-1 0-3 16,-2 4 4-16,-2-1 1 0,-1 1-1 15,-3 3-1-15,-2 1 5 0,-3 1 2 16,-1 2-2-16,-1 1-4 16,0-1 2-16,0 2-2 0,-1 1-3 15,-2 0-2-15,0 2 1 0,0 0 0 16,1 0-3-16,-2 0-1 0,0 4 1 0,-1 2 1 15,1 3-1-15,-1 4 0 0,-1 3-1 16,2 3 1-16,0 6-3 0,1 2 3 16,1 0 1-16,2 2 1 0,0-1 0 15,3-3 1-15,5 0-1 0,3-4-1 16,2-3 1-16,4-4-2 16,4-5 3-16,2-3-2 0,4-4 0 15,-1-2-1-15,1-2 1 0,-2-6 1 0,-2-1-1 16,1-4-1-16,-2 2 0 0,-4-1 0 15,-6 1-9-15,-5 2-8 0,-4 0-5 16,-3 2-15-16,-1 1-33 16,-4-1-31-16,-2-7-78 0,1-2-177 15</inkml:trace>
  <inkml:trace contextRef="#ctx0" brushRef="#br0" timeOffset="496844.9445">5948 15954 192 0,'0'0'67'0,"0"0"-65"16,0 0 10-16,0 0 39 0,0 0-12 15,-51 0-13-15,41 5-4 0,2 4 0 0,-3 1 0 16,1 3 0-16,1 3-4 0,-5 4 4 15,4 5 4-15,1 4-5 0,-1 4-5 16,1 5 0-16,0 1-1 0,5 6-2 16,-3-1 2-16,1 5-2 0,3 1-2 15,3 0-4-15,0 4 0 0,0-4-2 16,4 3 2-16,4-8-3 0,-3-1 3 16,5 3 2-16,1-2 1 0,1 5-3 15,0 0-1-15,-2 0-1 0,1-2-1 16,-1 3 0-16,-1 2-1 0,1 1 2 15,-2 0 1-15,1-4-5 0,-3-4 3 0,2-4-1 16,-3-2-1-16,-3-3-2 16,2-2 1-16,-2 0 0 0,-2-5-1 15,0 1 2-15,-1-2-2 0,-3-4 0 0,0 2 0 16,-4-2 1-16,2 0-1 0,-5-3 1 16,2-3-1-16,-3-2 1 0,1-3-1 15,2-2 0-15,-3-2 0 0,3-3 0 16,-1-2 0-16,-2-2 2 0,2-3-2 15,-1 0 0-15,2-4 1 0,0-4 1 16,-1-2-2-16,3-5 0 0,-4-3 1 16,5-4-1-16,-2-2 0 0,2-1-1 15,-1-1 0-15,1 1-17 0,3 1-29 16,1-2-49-16,-2 4-124 16</inkml:trace>
  <inkml:trace contextRef="#ctx0" brushRef="#br0" timeOffset="497804.0662">5319 18069 48 0,'0'0'334'0,"14"-54"-319"0,-9 35 15 16,3 4 27-16,-1 3 9 0,-3 5-21 15,2 1-17-15,0 5-5 16,-3 1-2-16,4 3-6 0,-1 6-4 16,-1 5-2-16,3 4 0 0,-2 2-2 15,3 4-1-15,-1 0-2 0,0 1-2 0,1-1 1 16,2-2-2-16,-2-2-1 0,4-4 1 15,1-3 0-15,-1-3 0 0,0-3 0 16,1-3-1-16,2-3 2 16,1-1 0-16,0-1-2 0,0-3 0 15,-3-5 2-15,-1 0-2 0,-2-4 1 0,-4-2-1 16,-1-2 1-16,0-2 1 0,-2-3-2 16,-3-1 1-16,0 0 6 0,0 2 7 15,-1 1-9-15,0 7 3 0,0 4 1 0,0 3-2 16,0 4-2-16,0 0 5 15,0 2-1-15,0 0-1 0,-2 4-7 16,1 5 1-16,-5 3-1 0,-1 2-1 16,3 6 0-16,1 0 1 0,-3 5 0 0,3 1-1 15,0 5 0-15,1 1 0 0,0 0 2 16,-1 0-2-16,-2 1 0 0,2-3 1 16,0-4 1-16,3-3-2 0,-2-2 0 15,-1-1 1-15,0 4 2 16,0 1-3-16,-2-2 0 0,3-1 0 15,-3-1 1-15,0-6-1 0,2-4 1 0,1-1 0 16,-1 4-1-16,-2 2 0 0,-2 0-1 16,3 4 1-16,-5-4 0 0,4-2 0 15,-1 2 0-15,-3-7 2 0,3-2-1 16,-3-4 0-16,3-2-1 0,-5-1 13 16,3-3 2-16,-3-6-7 0,-4-2-1 15,1-6 0-15,-5-4-1 0,-2-4-4 16,-4-2 0-16,2 1 1 0,3 7-3 0,5 1-1 15,1 7 1-15,2 1 0 16,-1 2-10-16,1-1-64 0,-17-13-103 16,1-6-409-16</inkml:trace>
  <inkml:trace contextRef="#ctx0" brushRef="#br0" timeOffset="500197.9644">13666 12497 79 0,'0'0'15'0,"0"0"-15"16,0 0 79-16,0 0-19 0,0 0-34 16,0 0 13-16,-46-58 4 0,42 48-11 15,3 0 0-15,0 3-1 0,-1-1-4 16,2 2-3-16,0 4-5 0,0 0 10 16,0 1-1-16,0 1-3 0,0 0-11 15,3 1-2-15,1 8-6 0,2 3 2 16,3 3 7-16,-1 3 6 0,4-1-5 15,-1 0-5-15,0-3-4 0,0 0 3 0,2-4-4 16,-4-1 0-16,5-2-5 16,-3-2 2-16,-2-2 1 0,4-3-2 0,-1 0-2 15,-3-2 2-15,3-5 1 16,-2-3-3-16,-1-1 0 0,-1-3 0 16,-3 0 3-16,-2-2-3 0,-1-3 1 15,1 1 0-15,-3-1 1 0,1 1-1 16,-1 1 0-16,0 5 4 0,0 1 1 0,0 5-1 15,0 3-1-15,0 2 2 0,0 1 3 16,-1 0-5-16,-2 5-3 0,1 6-1 16,-1 2 1-16,1 6 0 0,1 3-1 15,1 1 4-15,0 4 0 0,0-1-1 16,0 5 1-16,1 0 2 16,-1-1-3-16,0 2-3 0,0-2 1 0,0-1 1 15,0-1-2-15,-3-3 1 0,1 1-1 16,-4-3 1-16,4 0-1 0,-2-5 0 15,0-3 0-15,0 0 2 0,0-5-2 16,1 1-2-16,-3-1 2 0,0-2 2 0,1 1-2 16,-4-3 1-16,2-1-1 15,-4-1 1-15,4-4-1 0,-3 1 0 0,0-1 0 16,1 0 1-16,0-1-1 0,-2-5 0 16,1 1 1-16,1-4 0 0,-2-2-1 15,1-1 1-15,0-1-1 0,-2-3 2 16,2 0-2-16,0-2 0 0,-3 2 0 15,4 0 1-15,0 1-1 0,4 3 0 16,0 0 0-16,5 3 3 0,0 0 2 16,1 2 10-16,6-1-6 15,-1 0-2-15,5-2-5 0,5 1 0 0,-1 1 1 16,3 1-1-16,0 0-1 0,1 2-1 16,0 1 1-16,-2 1 3 0,0 3-3 15,-2 0 3-15,-1 0 0 0,-1 0 0 16,-7 3-4-16,2 1 0 0,-4 0 1 0,-1 0-1 15,-1 1 0-15,-1-3 0 16,1 2 0-16,-2-1 0 0,0 0-3 0,0 0-23 16,-2-1-21-16,0-2-34 0,2 0-28 15,-2-3-85-15</inkml:trace>
  <inkml:trace contextRef="#ctx0" brushRef="#br0" timeOffset="501560.0879">6077 18319 135 0,'0'0'45'16,"0"0"29"-16,0 0-18 0,0 0-2 16,0 0 6-16,0 0-5 0,0 0-11 15,0 0 0-15,-10-5-11 0,10 4-5 16,0 1-1-16,0 0-5 0,0 0-6 15,0 0-1-15,2 0-2 0,7 0-4 16,2 0 7-16,4-1 2 0,3 0-3 16,3-1-1-16,-1 1 0 0,0-1-4 15,1 1-2-15,3 0-4 0,-4 0-1 16,-3 0 2-16,-1 1-2 0,-3 0-3 16,-5 0 2-16,1 0 0 0,-6 0-2 15,-2 0 1-15,-1 0-1 0,0 0 1 16,0 0-1-16,0 0-1 0,0 0 1 0,0 0 0 15,0 0-19-15,0 0-33 0,0 1-11 16,-2 1-14-16,-7 1-52 16,4-2-89-16</inkml:trace>
  <inkml:trace contextRef="#ctx0" brushRef="#br0" timeOffset="501990.9052">6109 18440 201 0,'0'0'78'0,"0"0"-62"15,0 0 38-15,0 0 20 0,0 0-24 0,0 0-22 16,0 0-1-16,0 0-5 16,-15 13-2-16,15-11 4 0,1-1-4 15,3 1-1-15,1-1-3 0,6 0-4 16,-2-1 0-16,5 1 0 0,0-1-4 15,1 0-5-15,1 0 5 0,0 0-1 0,0-1-2 16,-2-1-4-16,0 0 3 0,-3 1-1 16,0-2 0-16,2 2-2 0,-6-2 1 15,0 1 0-15,-2 1 1 0,-2 0-1 16,-2 1 1-16,0 0 1 16,-1 0-2-16,0 0-1 0,0 0 1 15,0 0 1-15,0 0-3 0,0 0 0 0,0 0 2 16,0 0 0-16,0 0-2 0,0 0 0 15,0 0 3-15,0 0-3 0,0 0 0 16,0 0 0-16,0 0 0 0,0 0 0 16,-1 0 0-16,0 0-2 0,0 0 0 0,1 0-2 15,0 0-6-15,0 0 3 0,0 0-4 16,0 0-6-16,-2 0-7 0,2 0-15 16,0-3-5-16,-1 2-31 15,0-4-43-15,0 1-51 0</inkml:trace>
  <inkml:trace contextRef="#ctx0" brushRef="#br0" timeOffset="502683.6719">6764 18198 271 0,'0'0'75'16,"0"0"-70"-16,0 0 44 0,0 0 20 15,0 0-33-15,-53 33-12 0,44-26 8 16,1 1-11-16,2 0-4 0,-2 2 1 0,3 0-1 15,-4 0-1-15,4 3 2 0,-1 2-4 16,0 0-1-16,2-4 2 0,1 5-4 16,1 1 0-16,0 2 2 15,-2 4-2-15,4-1-7 0,1 3-1 0,6-5 0 16,1-3-2 0,2-1-1-16,3-5 1 0,1-2 1 0,-1-4 0 0,1-1-2 15,-1-1 0-15,-2 0 0 0,0 0 2 16,4 0-2-16,4-1 0 0,6-2 1 15,1 0 0-15,3-1-1 0,-3-7 0 16,-3-1 3-16,-3 0 2 0,0-1 1 16,-3-3 1-16,-1-2 1 0,-2 0 2 15,0-1-5-15,-2-4 2 16,-2-2 5-16,-1-6-3 0,-5-1-1 0,-1-1 0 16,-3 2 0-16,-7 4-3 0,-3-1-3 15,-1 1 1-15,-3 2 0 0,-3 4-1 16,-2 0-1-16,-1 4-1 0,-4 3 0 15,1 2 0-15,-4 5-4 0,4 1 4 16,-4 2-22-16,1 1-29 0,2 0-36 0,4-1-52 16,5-11-186-16</inkml:trace>
  <inkml:trace contextRef="#ctx0" brushRef="#br0" timeOffset="504771.1108">6314 15507 458 0,'0'0'20'0,"0"0"-16"0,63-44 23 15,-40 38 38-15,4 1-30 0,0 3-9 16,1 2-6-16,-2 2-4 0,-5 5-5 16,-5 3 0-16,-5 3-8 0,-4 2-1 15,-6 6 0-15,-1-1-1 0,-9 5 1 16,-7 0-2-16,-1 3 3 0,-7-2-3 16,1 0-3-16,-1-4-3 0,3-3 0 0,4-4 2 15,1-7 4-15,4-3 0 16,7-2 1-16,1-3 0 0,3-3-1 0,0-7 4 15,1-4 9-15,6-5-1 0,7-3-7 16,5 1 2-16,3-3 0 0,7 2-4 16,4-1-3-16,1 1 2 0,2 0-1 15,0 2-1-15,-4 1 0 0,-1 1 3 16,-4 0 6-16,2 2 4 16,-6 2-1-16,1 1 2 0,-4 1 2 0,-5-1-1 15,-2 2-2-15,-3 2 0 0,-5 0 1 16,0 5-5-16,-4-1-2 0,0 2 0 15,0 1 1-15,-3 1-5 0,-1 1 0 16,-6 0-1-16,0 0-2 0,-4 6-1 16,-1 1 1-16,-2 2 0 0,0 1 0 15,3 4-1-15,-2 2 1 0,4 4 0 16,1 2 0-16,-2 3-1 0,3 2 1 0,3 2 0 16,4 0 1-16,2-1 0 0,2-1 1 15,9 1 1-15,3-4-1 0,8-1-1 16,4-4-1-16,4-2 3 15,3-3-3-15,0-4 1 0,4-2 0 16,-3-1 1-16,-2-4-1 0,-4-1-1 16,-2-2 0-16,-5-1 3 0,-3-4-3 15,-4 1-1-15,-5 0 1 0,-3 1 1 0,-3 0-1 16,-2 3 0-16,0-3 2 0,0 1 1 16,-7-1-3-16,3 0-2 0,-7 0 2 15,4-2-1-15,-3 3-18 0,3-1-23 0,-1 3-21 16,2-4-35-16,-1-3-97 15,-2-4-284-15</inkml:trace>
  <inkml:trace contextRef="#ctx0" brushRef="#br0" timeOffset="506428.8923">14149 12401 136 0,'0'0'38'16,"0"0"15"-16,0 0-20 0,0 0-2 16,0 0 8-16,0 0-6 0,0 0 0 15,0 0-6-15,-6-5 1 0,2 3-2 16,2 2-10-16,-1 0-3 0,2-1-1 0,-1 1 3 16,0-1 10-16,1 1-8 0,1 0 0 15,0 0-3-15,0 0-3 0,0 0-1 16,0 0 0-16,0 0 1 0,2 0 6 15,1 0-4-15,2 0 2 16,3 0 0-16,2 0-5 0,1 0-2 0,2 0 1 16,4 0-1-16,0 1 0 0,1 0 0 15,2-1-1-15,4 3 2 0,-2-3-5 16,2 1-1-16,1-1 5 0,-1 0 0 16,0 2-2-16,0-2-2 15,2 1 3-15,-3 1-1 0,3-1-2 0,-2-1-1 16,4 0-1-16,-1 3 3 0,0-3-5 15,2 0 1-15,-1 0 1 0,-3 0 1 16,1-3-3-16,-6 2 1 0,-3-1 2 16,-2 1 0-16,-5-1-3 0,-2 1 5 15,-5-2 0-15,0 3 1 0,-3-1-5 16,0 1 4-16,1 0 0 0,-1 0-2 16,0 0-3-16,0 0 1 0,0 0 2 15,0 0-3-15,0 0 0 0,0 0 0 0,-1-1 2 16,-4-1-2-16,-1 1-3 0,-5-3-3 15,2 4-25-15,-3-2-29 0,-2 1-28 16,0-1-57-16,0-3-162 0</inkml:trace>
  <inkml:trace contextRef="#ctx0" brushRef="#br0" timeOffset="507296.9365">14209 12387 113 0,'0'0'53'0,"0"0"-30"15,0 0 20-15,0 0-2 0,0 0 6 16,0 0 8-16,-22 0-9 0,22 0-14 16,0 0-4-16,0 0-3 0,0 0-3 15,2 0-3-15,3 0 2 0,2 0-4 16,4 0-8-16,1 0-2 0,3 0 4 16,1 0 2-16,2 0-2 0,3 0 0 15,2 0 0-15,2 0 5 0,2-1-7 16,1 1 3-16,5-1 1 0,1 1-2 0,1-1-2 15,1-1-1-15,-1 2 0 16,2-4 2-16,-1 3-3 0,0-1 1 16,-3-1-1-16,-3 2-2 0,-8-3-3 15,0 4 2-15,-8-3 1 0,-5 1 3 0,-5 2-4 16,-3-2 3-16,0 2 2 0,-1 0 0 16,0-3-5-16,0 3-1 15,-4-2 0-15,1 1-3 0,-2 0-1 0,-2-1 0 16,2 1 1-16,-2 1-11 0,1-2-32 15,-4 1-11-15,0-2-20 0,-1 0-43 16,-1-2-95-16</inkml:trace>
  <inkml:trace contextRef="#ctx0" brushRef="#br0" timeOffset="507686.9735">14171 12214 322 0,'0'0'5'0,"0"0"-2"0,0 0 53 16,0 0-13-16,0 0 5 0,0 0-5 15,0 0-12-15,0 0-13 16,0 0-9-16,33-12 3 0,-13 12 4 0,5 2-2 15,2 2 3-15,1-2-6 0,3 0 1 16,5 0 2-16,1 0-1 0,2 1-3 16,1-1 1-16,4 0-1 0,0-1-2 15,2-1-1-15,-2 0 2 0,0 0-1 16,-5-2 1-16,-4-1-4 0,-6-1 4 0,-4 1 1 16,-8 0 0-16,-3 0-3 15,-7 0 2-15,-4 1 1 0,-2 1-4 16,-1-1-1-16,0 1 0 0,-2-2-4 15,-5 2-1-15,-2 0-2 0,-5-1-1 16,2 1-32-16,-3 1-30 0,3-2-14 0,-2 1-37 16,1-2-84-16</inkml:trace>
  <inkml:trace contextRef="#ctx0" brushRef="#br0" timeOffset="508071.6086">14185 12091 314 0,'0'0'14'0,"0"0"-6"0,0 0 40 0,0 0 0 16,0 0-9-16,0 0 1 0,0 0-11 15,0 0-12-15,-2-8-1 0,2 7 1 16,3 1-3-16,5 0-1 0,4 0 2 15,10 0-1-15,4 0 0 16,5 1-1-16,4 1-1 0,6-2-4 0,4 0 1 16,3 0 2-16,3 0-2 0,6 0-2 15,-2 0-3-15,1 0 0 0,-1-2 4 16,-4 1-1-16,-3-1-2 0,-4-1-1 16,-6-1 1-16,-6 0 1 0,-4-1-3 15,-7 1 0-15,-8-1 4 0,-5 1 0 16,-6 1-7-16,-2-1 2 0,0 3 2 15,-4-2-4-15,-5 1 0 0,-3 1-3 16,-2-1-26-16,-1 0-22 0,-4 1-21 0,3-2-41 16,0-1-89-16</inkml:trace>
  <inkml:trace contextRef="#ctx0" brushRef="#br0" timeOffset="508417.2912">14221 11916 231 0,'0'0'48'0,"0"0"-14"0,0 0 32 16,0 0-12-16,0 0-21 0,0 0 1 15,68-11-2-15,-42 10 0 0,5 1-2 16,4 0-1-16,0 0-5 0,9 0 0 15,-2-1-5-15,4-1-1 0,2 0 0 16,2 0-10-16,-1 1 2 0,0-2-1 16,-2 1 0-16,-3 0-3 0,-2 0-2 15,-4 0-1-15,-5-1 2 0,-5-1-5 16,-5 1 1-16,-7 0 1 0,-5 0-2 0,-5-1 0 16,-3 1 0-16,-2 1 1 15,-1-2 0-15,0 1-1 0,-7 0 0 0,1 0-5 16,-4 2-32-16,-1-1-12 15,0 2-13-15,-3 0-31 0,1 0-48 0,0-1-35 16</inkml:trace>
  <inkml:trace contextRef="#ctx0" brushRef="#br0" timeOffset="508663.6416">14337 11807 17 0,'0'0'151'0,"0"0"-148"0,0 0 1 0,0 0 10 16,0 0-14-16,0 0 1 15,0 0-2-15,63 8-2 0,-38-8-109 16</inkml:trace>
  <inkml:trace contextRef="#ctx0" brushRef="#br0" timeOffset="510095.2365">14098 11715 188 0,'0'0'76'16,"0"0"-73"-16,0 0 8 0,50-10 35 15,-26 10-5-15,5 0 1 16,3 0-2-16,7-1-9 0,4 1-3 0,6-3 6 16,3 3-1-16,7-2-11 0,0 1-5 15,3-1-2-15,3 0 1 0,-1-2-2 16,1 1-4-16,-5-1-3 0,0 0 0 0,-4-2 0 15,-4 1-4-15,-7 1 0 0,-7-3-2 16,-9 4 1-16,-9 0-2 0,-10 0 0 16,-7 2 0-16,-3 0 0 0,-7-1-21 15,-7 2-31-15,-5 0-48 0,-7-3-45 16,1-2-72-16</inkml:trace>
  <inkml:trace contextRef="#ctx0" brushRef="#br0" timeOffset="510373.4286">14468 11574 281 0,'0'0'8'0,"95"-2"8"16,-44-2 55-16,-1 0 2 0,2 2-27 15,-3-2-5-15,3 0-5 0,0 1-14 0,-5-2-3 16,1 3-5-16,-4 0-5 15,-6 2-4-15,-6 0 1 0,-9 0 0 16,-6 0-4-16,-8 0 0 0,-4 1-1 0,-4-1 1 16,-1 1-2-16,0-1 0 0,0 2 0 15,-1-2 3-15,-3 0-2 0,-1 0-1 16,-4 0 0-16,0 0-12 0,-2 1-39 16,2 1-27-16,-3-1-29 0,1 1-43 15</inkml:trace>
  <inkml:trace contextRef="#ctx0" brushRef="#br0" timeOffset="510794.1148">14380 11442 97 0,'0'0'176'0,"0"0"-158"0,0 0-1 16,0 0 47-16,0 0-9 0,0 0-17 15,58-34-8-15,-30 33 0 0,4 1-2 0,7 0-1 16,5 0-1-16,5 0 0 15,5 1-4-15,2 1-1 0,-1-1-3 0,4 2-3 16,1-2-5-16,3 1 0 0,1 0-2 16,-4-2 0-16,-1 0-4 15,-4 0 2-15,-6-1-1 0,-3-2-3 16,-6-1-2-16,0 2 2 0,-8-3 1 16,-3 0-1-16,-7 3-1 0,-6-2-1 0,-8-1 2 15,-6 2-2-15,-2-3 0 0,-4 1 0 16,-6 0 0-16,-4 1-24 0,-7 1-17 15,-3 1-13-15,-3-1-21 0,-6 0-62 16,5 0-48-16</inkml:trace>
  <inkml:trace contextRef="#ctx0" brushRef="#br0" timeOffset="511107.1443">14458 11267 206 0,'0'0'46'16,"0"0"-38"-16,0 0 10 0,0 0 34 16,62-10-9-16,-28 7 3 0,6 0-9 15,6-1-9-15,6 3 2 0,2-1 4 16,6-1-2-16,2 1-12 16,1 0 0-16,3 1-2 0,-1-2-1 0,0 2-3 15,0 0-1-15,2-2 1 0,2 3-4 16,-1-3-8-16,2 1 3 15,-4 1-2-15,0-3 1 0,-5 0-2 0,-6-2 2 16,-13 1-2-16,-8-1-2 0,-8 0 1 16,-10 0 0-16,-9 0 1 0,-5 0-2 15,-2 1 0-15,-7-1-2 0,-5 1-4 16,-7 1-32-16,-4 0-21 0,-5-1-40 0,-4 1-59 16,2-3-63-16</inkml:trace>
  <inkml:trace contextRef="#ctx0" brushRef="#br0" timeOffset="511457.635">14548 11148 232 0,'0'0'7'0,"0"0"-6"15,0 0 26-15,56-13 20 0,-26 7-11 16,6 1-6-16,11 1 4 0,1-2 2 16,7 4-2-16,3-2-5 0,3 3 3 0,4 0-5 15,-1 0-4-15,1 1-5 0,-2 0-3 16,0 0-2-16,3 1-5 0,-1 0-4 16,0 0 7-16,-4 1-4 0,-7-2-5 15,-8 0-1-15,-8-2 2 0,-8 0 1 16,-6-1-2-16,-6-1-2 0,-6 1 2 15,-3-1-2-15,-4 3 0 0,-5-1 0 16,0-1 0-16,-1 3-5 16,-3 0-30-16,-3 1-8 0,0 5-31 15,-2-1-34-15,2 0-45 0</inkml:trace>
  <inkml:trace contextRef="#ctx0" brushRef="#br0" timeOffset="513177.8759">2825 17938 360 0,'0'0'16'16,"0"0"-4"-16,0 0 37 0,-52-14 17 16,43 10-11-16,3 2-15 0,-2-1-6 15,4 2-6-15,1 0 0 0,2 0-1 16,0 1-3-16,0-1 2 0,1 1-1 15,0-1-8-15,0 1-6 0,5 0-2 16,9 0-1-16,2 0 2 0,4 0 1 16,5 0 0-16,-2 0 1 0,2-1-7 15,-1 0 2-15,0-3 0 0,2 1 2 0,-4 1-5 16,0-1-1-16,-3 0-1 0,-4 2 1 16,-5 1-3-16,-3 0 0 15,-5 0 1-15,-1 0-1 0,-1 0-2 0,0 1 1 16,0-1 1-16,0 2-1 0,-1-1-16 15,0 1-8-15,0-1-14 16,-1 2-14-16,-1 0-19 0,0 0-18 0,-2 2-44 16,-1 0-60-16</inkml:trace>
  <inkml:trace contextRef="#ctx0" brushRef="#br0" timeOffset="513472.1484">2851 18037 282 0,'0'0'33'0,"0"0"1"0,0 0 44 0,0 0-15 15,0 0-23-15,0 0 2 0,0 0-17 16,0 0-7-16,0 0 6 0,-21 39 9 16,31-35-7-16,2 0 3 0,3-1-4 15,3-3-1-15,3 0-3 0,3 0-6 16,1-4 1-16,-1-1-2 0,-3 0 0 16,-1-3-1-16,-4 2-1 15,-4 2-2-15,-3 0-5 0,-4 0 5 0,-1 2-2 16,-3 1-2-16,-1 1-2 0,0 0 1 15,0 0 3-15,0-1-8 0,0 1 2 16,-4-1-1-16,0-1-1 0,1-1-3 16,-2 1-2-16,0 2-20 0,1-1-19 15,1 1-29-15,-1 0-20 0,-4-3-52 16,3-1-165-16</inkml:trace>
  <inkml:trace contextRef="#ctx0" brushRef="#br0" timeOffset="514415.0966">3537 17919 513 0,'0'0'5'15,"0"0"-4"-15,-58-27 58 0,34 22 2 0,2 3-20 16,0 2-17-16,2 0 6 0,2 5-5 16,0 4-8-16,1 3 1 0,4 4 1 15,3 8-4-15,1 4-6 0,6 3-1 16,3 6 3-16,2-1 1 0,6-3-4 16,3-2-3-16,3-5 0 0,3-4 2 15,3-4-5-15,3-4 2 0,2-4-1 16,5-4-1-16,0-3-1 0,3-3 0 15,0-1 3-15,0-6-1 0,-1-2-1 16,-3-3 0-16,-3-1 0 0,-2-4 3 16,-8 0-5-16,-3-5 4 0,-5 0 8 15,-4-5 5-15,-4-3-7 0,-1-2 1 16,-10-2-3-16,-5-3-2 0,-4 1-4 16,-8 3-1-16,-2 3 1 15,-3 5-1-15,0 3 0 0,0 5-1 0,2 2 0 16,4 0 0-16,6 3-16 0,6-2-21 15,4-3-16-15,9-4-57 0,7-20-82 16,9-3-247-16</inkml:trace>
  <inkml:trace contextRef="#ctx0" brushRef="#br0" timeOffset="515411.9913">3160 15636 515 0,'0'0'1'16,"0"0"1"-16,0 0 25 0,0 0 42 0,0 0-25 15,0 0-9-15,0 0-18 0,0 0-15 16,-53 19 8-16,33 2 23 0,2 2-13 16,-4 0-9-16,-1-1 0 15,-3-3-5-15,2-1-1 0,-2 2-3 16,-4-2 1-16,0 0 0 0,0-1-3 0,-2-4 2 16,6-2-1-16,2-2 0 15,8-7-1-15,0-1 0 0,4-2 3 16,1-7 0-16,0-4-2 0,2-3 1 0,2-3 1 15,3-5 2-15,2 3-4 0,2-1-1 16,1-3 2-16,6 2-2 0,2 1 1 16,2 2-1-16,2 3 0 15,1 1 0-15,1 2-1 0,-2 4 1 0,0 1 1 16,-1 3-1-16,-1 4 2 0,-1 1-1 0,1 0 5 16,1 3 0-16,0 2-4 15,1 4 1-15,3 4 2 0,1 2-2 16,4 2-2-16,2 3 2 0,0 1 1 15,1 0 0-15,0-1-3 0,0-2 2 16,-2 1 0-16,2-4 0 0,0-1-3 0,1-2 4 16,-1-3 0-16,3-3-1 15,-2-1 1-15,1-5 1 0,0 0 1 16,-1-5-2-16,-3-1 0 16,0-1 3-16,1-2-1 0,-4-1-3 15,-3-1-2-15,-3 0 2 0,-2-2-1 0,-1-3-1 0,0-2 2 16,-3 0 4-16,-1-1-1 0,0-2-5 15,-2-4 1-15,-1 0 1 0,-2-3-1 16,-1 2-2-16,0 1 0 0,-3-3 0 16,-3 3 0-16,-3 0-2 0,-4 1 2 15,1 2 1-15,-4 2-1 0,-1 0-1 16,-3 5 1-16,-3 0 0 0,2 3 0 16,-4 2-1-16,-1 3 0 0,-1 4 0 0,1 2 0 15,1 1-2-15,-3 1 3 16,5 4 0-16,1 2 0 0,3 2-3 0,2 3 3 15,3 2 2-15,2 5-2 16,3-1-2-16,4 2 2 0,3 3 1 16,2-1-1-16,2 2-1 0,6-2 1 15,3 1 2-15,6-3-1 0,6 0 0 16,1-5 1-16,4-2 2 0,2-3-3 0,1-1-1 16,2-5 2-16,0-1 0 0,-3-3-2 15,-4 0-1-15,-3 0 0 0,-5 0-6 16,-4 1-28-16,1 1-24 0,-2-2-54 15,2-1-43-15,-2-6-198 16</inkml:trace>
  <inkml:trace contextRef="#ctx0" brushRef="#br0" timeOffset="531004.1645">14255 13075 208 0,'0'0'158'0,"0"0"-141"15,0 0-17-15,0 0-5 0,0 0-114 16</inkml:trace>
  <inkml:trace contextRef="#ctx0" brushRef="#br0" timeOffset="531730.6017">14143 12559 317 0,'0'0'32'0,"0"0"-17"0,0 0 42 16,0 0-3-16,-55-9-13 0,50 6 12 15,0 0-18-15,0 3-11 0,3 0-1 16,0 0 1-16,0 0-5 16,0 0-3-16,1 0-2 0,0 0 7 15,0 2 1-15,1-1-3 0,0 3 2 0,0-2-2 16,0 0 3-16,2 2-2 0,1-3-2 16,3 1-1-16,1 1-1 0,2-3-1 15,6 3 0-15,0-3-2 0,5 1-2 16,3 1-2-16,3-2-3 0,3 0 0 15,3 0-2-15,5 0 0 0,4 0-3 0,4-1 3 16,2-2 1-16,2 0 0 0,0 0-2 16,0 1 0-16,1 0-3 15,-3 2 0-15,0-2 0 0,-6 2 0 16,-6-2 0-16,-3-1 0 0,-6 0 0 16,-8 0 0-16,-4 0 0 0,-9 1 0 15,-1 0 0 1,-3 2 0-16,-1 0 0 15,0 0 0-15,0 0 0 0,0 0 0 0,0 0 0 0,0 0 0 0,0 0 0 16,-3-2 0-16,-1 2 0 0,0-2 0 0,-2-1 0 16,0 1 0-16,-3-1 0 15,-1 2 0-15,-2 1 0 0,-2 0-41 0,-1 0-14 16,-4 6-20-16,-3 3-42 0,1-4-30 16,-1 3-141-16</inkml:trace>
  <inkml:trace contextRef="#ctx0" brushRef="#br0" timeOffset="532320.4657">14224 12751 152 0,'0'0'80'16,"0"0"-58"-16,0 0 15 0,0 0 14 16,0 0-12-16,0 0 4 0,0 0-2 15,-44 0-17-15,37 0 1 0,3 0 13 0,1 0-3 16,0-1-10-16,0 1-1 16,0-2 5-16,1 2-3 0,1 0-2 0,0 0 3 15,0 0 2-15,-1 0-2 0,2 0 0 16,0 0-8-16,0 0-2 0,0 0-4 15,0 0 1-15,0 0-3 0,0 0-1 16,0 0 0-16,0 0-3 0,0 0-1 16,0 0-1-16,5 0 1 0,4 0 3 15,6 0 2-15,6 0 0 16,5 0-1-16,1 0-4 16,5-2-4-16,2-1-1 0,2-3 1 0,2 1 0 0,-1 0-1 15,-3-3 0-15,-2 1 1 0,-6 1 0 16,-3 1-1-16,-8 1 2 0,-7 1 0 15,-5 3 1-15,-3-1 0 0,0 1 1 16,0 0-5-16,0 0 0 0,0 0 0 16,0 0 0-16,0 0 0 0,0 0 0 15,0 0 0-15,0 0 0 0,-1-3 0 0,-1 3 0 16,0-2 0-16,0 1 0 0,1 1 0 16,-2-2 0-16,0 1 0 15,-3 0 0-15,2 0 0 0,0-2 0 0,-2 1 0 16,2 0 0-16,0 1 0 0,-1-1 0 15,-1 1 0-15,2-1 0 0,3 0 0 16,-3 1 0-16,2 1-12 16,-1 0-29-16,2 0-17 0,1 0-29 0,0 0-49 15,0 0-96-15</inkml:trace>
  <inkml:trace contextRef="#ctx0" brushRef="#br0" timeOffset="533446.3973">16079 12932 183 0,'0'0'30'0,"0"0"-19"16,0 0 17-16,0 0-7 0,0 0-10 15,-62-64-2-15,49 43-3 0,-3-7 1 16,-2-2-3-16,-1-4 7 0,0-4 9 16,1-2 13-16,1-4 1 0,0-5-6 15,-3 0-9-15,3-4-5 0,1-1 0 16,0-1 3-16,0 1-3 0,-3 1-6 0,2-1-4 15,-1 2 7-15,4-1 10 16,-1 0-5-16,4 2-7 0,0-1 0 16,4 2 5-16,1 3 1 0,0 2-4 15,2 2 0-15,-1 3 0 0,-2 2 5 0,2 3-2 16,-3 0-3-16,2 3 2 0,-5 1-4 16,1 0 0-16,0 4-1 15,-1 2-1-15,1 1 1 0,-1 5-1 0,3 1-1 16,-2 3-1-16,2 2 1 15,3 5-1-15,-1 2 0 0,4 3-1 0,2 3 1 16,0 0-5-16,0 9 0 0,5 4-5 16,3 8 5-16,1 3-6 0,4 4-58 15,0-2-41-15,-4-7-151 0</inkml:trace>
  <inkml:trace contextRef="#ctx0" brushRef="#br0" timeOffset="534179.0299">14178 11780 288 0,'0'0'7'15,"-59"-4"-5"-15,29 4 31 0,5 0 9 16,1 0-1-16,6 2 8 15,5 0-11-15,8-2-15 0,3 0 11 0,2 2-3 16,0-1-5-16,2-1-2 0,5 0-1 16,5-1 4-16,7-2-5 0,6 0-5 0,2 0-4 15,7 1 3-15,4 0 0 16,5 1-3-16,7-1 0 0,5 0-3 0,3-1-3 16,4-1-3-16,4-1 2 0,3 0-1 15,2-1 0-15,6-2 0 0,2 1 2 16,3 2 5-16,1-2-5 0,-3-2 2 15,-4 2-2-15,-7-2 2 16,-4 2-1-16,-7-2 0 0,-7 2-6 0,-7 1 1 16,-11-1 2-16,-9 1 0 0,-8 2-2 15,-9 0 3-15,-4 4-2 0,-3-1 2 16,0 1 0-16,-4-1 0 0,-5 0-2 16,1 1-4-16,-6 0 1 0,1 0-1 15,3-1 1-15,0 0-1 0,-1 1 0 16,1-2-2-16,1 2-18 0,-2-2-11 0,3 1-19 15,-1 0-34-15,3-1-24 16,-2-1-72-16,1-1-146 0</inkml:trace>
  <inkml:trace contextRef="#ctx0" brushRef="#br0" timeOffset="535431.2274">16961 12905 365 0,'0'0'31'0,"0"0"-14"0,0 0 43 15,-4-58-19-15,-3 38 6 0,3-3-14 16,1-5-7-16,-1-1-7 0,-2-6 0 16,1-2 2-16,2-3-2 0,-4-4 0 15,2-3-7-15,1-4-4 0,1-4 3 16,-2 1 0-16,0-2 0 0,0-3-2 15,0 0-2-15,1-3-1 0,0-1-1 16,2-1 1-16,1-2 0 0,1 0-1 16,0-3 1-16,1 0-1 0,3-4-1 15,2-1 0-15,3-1 1 0,-2-2 1 16,1 3-2-16,-3-1 2 0,1 3-1 16,-2-1 2-16,-3 4-2 0,-1 0 2 15,0 3-3-15,0 2-2 0,-5 2 2 0,-2 2 0 16,1 6-1-16,-3 1 1 0,0 4-1 15,-1 6 4-15,3 0-1 16,-4 6 3-16,0 4-2 0,2 3-4 0,0 4 2 16,1 6 2-16,0 2 0 15,1 4-2-15,0 3 0 0,2 4-1 0,3 3-2 16,1 3 0-16,0 1 2 0,1 0-2 16,0 0-1-16,0 0-1 15,0 1-1-15,0 3 1 0,0 1-2 0,0 2 1 16,3 1 0-16,1 2 0 0,-1 0 0 15,1 1-12-15,-1 1-28 0,1 3-26 16,0 0-47-16,-1-7-67 0,-1 0-261 16</inkml:trace>
  <inkml:trace contextRef="#ctx0" brushRef="#br0" timeOffset="536147.8673">14111 10794 9 0,'0'0'348'0,"0"0"-332"16,0 0 5-16,0 0 56 0,-57-4-32 15,53 0 2-15,2 2-8 0,2-1-5 0,0 3-4 16,0-1-9-16,7-1-8 0,9 2-4 16,9-2-5-16,11 0 4 15,8-1 4-15,11-3 4 0,11 2 1 0,9-5-3 16,13 0-4-16,9-3 0 16,9 0 4-16,12 1-5 0,10-4 0 0,6 1 3 15,13 1 7-15,7 0-4 0,7 1-5 16,5-1-7-16,0 0 4 0,-1 2 0 15,-6-4 2-15,-8 2 1 0,-11 0-7 16,-6-3-2-16,-11 4 3 0,-17-1 1 16,-13 1-1-16,-21-1 0 0,-14 0 1 15,-17 2-5-15,-11-1 1 0,-11 0-1 16,-7 3 0-16,-9 0 1 0,-3 3-1 16,-5 2 1-16,-10 0-1 0,-8 2-1 15,-8 2-1-15,-7 0-24 0,0 3-28 0,2 0-48 16,5-1-57-16,10-2-232 15</inkml:trace>
  <inkml:trace contextRef="#ctx0" brushRef="#br0" timeOffset="536801.5485">18392 12937 434 0,'0'0'39'0,"0"0"-2"0,-8-70 36 16,7 41-32-16,-1-4-9 0,2 0-5 15,-3-6-6-15,2-1-4 16,-3-5-6-16,0-5 6 0,2-4-7 0,0-5 4 16,-1-4 2-16,0-6-2 15,-1-1-3-15,2-3-3 0,-1-4 0 16,2-2-2-16,0-3-1 0,0-1-1 16,1-4 0-16,0-3-3 0,2-3 0 15,1-5 3-15,4-1 0 0,0-2 0 0,-1-1 2 16,3 0 1-16,-3-1 0 0,2-1-2 15,-4-1-5-15,2 1 0 0,-2-1 0 16,-4-1 1-16,0 5 1 0,0 2 0 16,0 3 1-16,0 4 2 0,-2 1 0 15,1 5-5-15,0 5 1 0,-2 3-1 16,0 6 2-16,0 6 1 0,-3 4 1 16,0 10 2-16,0 5-3 0,-4 9 1 0,2 6-3 15,-3 9-1-15,-4 2 0 16,-1 6 0-16,-2 5 0 0,-2 2-11 15,-7 5-28-15,-2 3-27 0,0 0-31 0,-5 4-30 16,3 0-110-16</inkml:trace>
  <inkml:trace contextRef="#ctx0" brushRef="#br0" timeOffset="537299.9503">13998 9983 275 0,'0'0'66'0,"0"0"-65"16,0 0 5-16,0 0 43 0,0 0-10 16,0 0-15-16,0 0 13 0,25 40 4 15,18-40-1-15,8 0-9 0,11 0-5 16,12-2-1-16,12-2 0 0,13-3-5 16,16-3-7-16,13-3-1 15,17-1 3-15,14-1 0 0,14-4 0 0,17 0 5 16,13-4-3-16,11-2-10 0,9 1-1 15,7-3 2-15,3 3 4 0,4-4-7 16,-6 3-5-16,-7 2 11 0,-10-1 3 16,-13 3-10-16,-11 2-2 0,-19 1 1 15,-20 4 4-15,-20 0-7 0,-22 2 0 16,-25 0 0-16,-23 3 1 0,-20 1 1 16,-21 3 1-16,-10 3-3 0,-10 2 1 15,-13 0-1-15,-13 5 0 0,-6 5 0 0,-7 0-1 16,-4 5-13-16,1 0-22 0,0 4-25 15,3 5-31-15,3 1-38 0,5 1-77 16,13-3-109-16</inkml:trace>
  <inkml:trace contextRef="#ctx0" brushRef="#br0" timeOffset="537823.2612">19606 13062 420 0,'0'0'59'0,"0"0"-12"0,-11-56 34 16,9 17-22-16,0-9-15 0,0-4-10 15,-4-7-10-15,-2-6-17 0,-1-6-2 16,-2-11-2-16,0-4 3 16,-1-11-2-16,1-6-1 0,-1-4 1 0,3-4 2 15,0-3 0-15,3-5-1 0,-2-8-3 16,4-2-1-16,2-7 0 0,1-3 1 0,1-3 1 15,1-2-1-15,4-3 2 0,4-6-4 16,0 0 1-16,3-1-1 0,5 1 2 16,-1 2 3-16,1 0-1 0,1 1-3 15,-1 1 1-15,0 6-1 0,-2 1 4 16,-2 8 0-16,-3 7-3 0,-1 3 1 16,-5 8-1-16,-2 4-1 0,-2 9 4 15,-5 7 0-15,-6 8-1 16,-5 9 2-16,-3 7-1 0,-7 7-2 0,-4 8-3 15,-4 5-3-15,-8 8 3 0,2 5-2 16,-7 5 0-16,-3 7-15 0,-4 5-26 16,-5 6-38-16,-7 5-28 0,-7 0-85 15,3 3-201-15</inkml:trace>
  <inkml:trace contextRef="#ctx0" brushRef="#br0" timeOffset="538234.7955">14432 8640 647 0,'0'0'0'0,"78"-5"-22"16,-15-6 21-16,17-3 1 0,16-3 1 15,18-2 1-15,12-2-1 0,14-5 4 16,16 2-1-16,11-3 4 0,18-2-6 16,12 1 4-16,14-1 5 0,16-1 2 0,14-2-3 15,10 0-2-15,11-3-6 16,7 0 11-16,8 1 3 0,4-4-11 0,3 5 7 15,-1 0 9-15,-3-2-14 0,-3 4 14 16,-12 1 0-16,-13 2-9 0,-13 2-2 16,-23 0 2-16,-26 6-12 0,-27-2 1 15,-30 6-1-15,-29 5 3 0,-28-1-3 16,-22 5-5-16,-24-8-45 16,-23-4-42-16,-16-4-156 0</inkml:trace>
  <inkml:trace contextRef="#ctx0" brushRef="#br0" timeOffset="542121.0312">721 17008 457 0,'0'0'38'0,"0"0"-31"15,0 0 2-15,0 0 57 16,0 0-18-16,0 0-8 0,0 0-2 0,0 0-17 16,0 0-11-16,-26 11-3 0,29-10 2 15,6 2 1-15,0 0-1 0,6 1 2 16,1 0 2-16,3-1 0 0,2-2-1 15,-1 2 0-15,0-1-1 16,1-2-1-16,1 0-3 0,0 0-3 0,-2 0 0 16,-4 0-1-16,-2 0-3 0,-4 0 1 15,-4 0-1-15,-3 0 1 0,-2 1 0 16,0-1-1-16,-1 0 1 0,0 0-1 16,0 0-5-16,0 0-34 0,0 0-36 15,-2 0-38-15,0-1-108 0</inkml:trace>
  <inkml:trace contextRef="#ctx0" brushRef="#br0" timeOffset="542366.0529">613 17338 561 0,'0'0'8'15,"0"0"-7"-15,0 0 12 0,0 0 21 16,0 0 0-16,0 0 0 0,64 25-9 0,-42-25-11 15,5 0 5-15,-1-2-1 0,0-1-4 16,1-3-5-16,-4 4 0 0,-5 0-4 16,0 0-2-16,-3 1 0 0,-4 0-1 15,-7 1-1-15,-2 0 0 0,-2 0 1 16,0-1-2-16,0 1 0 0,-1 0 0 16,-2 0-25-16,-1-1-31 0,-4-7-42 0,3-6-117 15</inkml:trace>
  <inkml:trace contextRef="#ctx0" brushRef="#br0" timeOffset="544917.8445">7977 15839 386 0,'0'0'22'0,"0"0"-10"16,-9-59 26-16,4 45 37 15,-4 3-23-15,2 2-18 0,-2 1-1 0,-4 6-14 16,2 2-6-16,-5 9-3 16,1 4-6-16,-2 5 0 0,2 6 3 15,0 5 0-15,2 5-3 0,5 9 2 0,-2 5 2 16,2 9 5-16,-2 14 1 0,-3 10 4 15,1 11 1-15,-3 3-8 0,-1-2-8 16,-2-3 2-16,5-14 3 0,-1-4-6 16,0-5 0-16,3-5-2 0,4 2-1 0,-3-7 1 15,3-7 3-15,1-8 2 0,-2-5 1 16,1-6 1-16,-2-6-1 0,2-6-2 16,-1-6-2-16,-1-3-1 15,-2-3 0-15,-1-2-1 0,2-5 1 0,-2 0-1 16,-3-3-14-16,3-6-18 15,2-7-27-15,-2-3-7 0,5-6-31 0,0-17-58 16,3 1-75-16</inkml:trace>
  <inkml:trace contextRef="#ctx0" brushRef="#br0" timeOffset="545091.335">7254 16594 344 0,'0'0'14'15,"0"0"1"-15,0 0 36 0,0 0 28 16,0 0-14-16,0 0-20 0,0 0-10 15,0 0 2-15,80 35-2 0,-46-38 1 16,6-5-6-16,0 1-10 0,0 0-10 16,-3 0-7-16,2 1-2 0,0 2 0 15,-3 3-1-15,2-1-3 0,3 1-76 0,-3-3-87 16,-5-3-168-16</inkml:trace>
  <inkml:trace contextRef="#ctx0" brushRef="#br0" timeOffset="545469.0601">8034 16779 187 0,'0'0'269'16,"0"0"-245"-16,-31-57 19 0,27 49 23 0,1 5-6 16,3 2-16-16,0 1-23 0,6 6-15 15,7 5-3-15,4 9 16 0,3 1 6 16,4 4 0-16,-1 0-8 0,-2 0-5 15,-3-1-4-15,0-4-1 0,-2-1-1 16,-3-2-1-16,-2 1-3 0,-3-1 0 16,1-3-1-16,-5 1-1 0,0-5 1 0,-3 1-1 15,0-2-23-15,1-3-60 16,-1-1-24-16,1-5-88 0,1-9-183 16</inkml:trace>
  <inkml:trace contextRef="#ctx0" brushRef="#br0" timeOffset="545808.8817">8364 16679 300 0,'0'0'162'0,"0"0"-134"0,0 0 29 15,0 0 29-15,0 0-26 0,0 0-30 16,0 0-17-16,0 0-8 0,-55 4-5 16,35 13 2-16,4 0 2 0,-1 3 1 15,3 1 0-15,2 0 2 0,3 2 0 16,2-1 2-16,2 2 3 15,1-2-1-15,3 2 0 0,1-1 2 0,1 1-3 16,4 2 2-16,0-2 0 0,0 2-2 16,1 0-2-16,-1 0 1 0,-1 3 1 15,0 3-1-15,1 1-2 0,-3 2 0 16,0-2 0-16,0 0-1 0,-1-5-1 16,0 0-5-16,0-5 6 0,1 0-4 0,-2-4-2 15,0-4 1-15,0-2 0 16,-2-4-1-16,-1-2 0 0,0-3 0 0,-2-4 0 15,-1 0-32-15,1-3-35 0,3-8-50 16,2-15-57-16,0-1-177 0</inkml:trace>
  <inkml:trace contextRef="#ctx0" brushRef="#br0" timeOffset="546173.2087">8746 15986 424 0,'0'0'18'0,"0"0"-10"0,0 0 26 16,0-52 37-16,0 52-16 0,0 0-14 15,-2 7-17-15,-4 6-15 16,-4 8-3-16,0 8 6 0,-2 6 8 0,0 8 3 16,1 8-2-16,0 6-3 0,0 3 0 15,3 2 3-15,1-2-4 0,1-2-3 16,1-2-4-16,2-6-4 0,2-5-1 16,1-3 0-16,0-9-2 0,5-5 1 15,3-4-3-15,0-6-1 0,3 0 0 16,3-5 1-16,-1-5-1 0,2-3 0 15,0-5-10-15,2 0-55 0,-2-8-49 16,4-9-67-16,-6-2-177 0</inkml:trace>
  <inkml:trace contextRef="#ctx0" brushRef="#br0" timeOffset="546809.4486">8860 16206 455 0,'9'-54'10'0,"-2"33"20"15,1 5 51-15,-1 3-17 0,-2 3-16 16,0 2-10-16,-3 4-5 0,0 3-2 16,-2-1-5-16,0 2-4 0,3 4-8 15,0 5-6-15,3 6 1 0,1 3 0 16,-1 2-2-16,4 2-1 0,-2 0-1 16,2 2-2-16,-2-4-1 15,1 1-2-15,-1 4 0 0,-1-3 1 0,-2 4-1 16,-4 1 0-16,-1 4 0 0,-8 4 0 15,-6-2 0-15,-4 2 0 0,-6-2 0 16,1-2-11-16,2-6-10 0,1-7 4 16,7-5 7-16,2-8 10 0,8-5 0 0,1 0 0 15,1-9 2-15,1-3 2 0,5-6-3 16,4-2 2-16,3-2-1 0,1 0 1 16,1 4-1-16,-3 0 2 0,-1-2 0 15,1 4 0-15,-2 0 1 0,2 0 1 16,1 2 0-16,0-3 1 0,2 0 0 15,0-1 0-15,4 0 0 0,-1-2 0 16,1 2-4-16,-2 1 0 0,1-1 0 16,-2 5-1-16,0 1 1 0,-3 1 1 15,-3 2-1-15,-2 2 2 0,-2 3-1 16,-2 0 1-16,0 1 1 0,-2 0-1 16,-1 3 1-16,0-2 1 0,0 1 0 0,0 0-2 15,0 1 1-15,-3 0-2 0,-1 0 0 16,-2 4-2-16,-3 5-2 0,0 5 0 15,-1 6 0-15,-1 3 1 0,2 6 0 16,0 4 0-16,2 1 0 16,0 2 2-16,5-2 2 0,2-3-5 15,7-3 0-15,4-5 0 0,8-4 0 0,3-5 0 16,7-4 0-16,6-4 0 0,0-4 0 16,6-2 0-16,-1-4 0 0,-4-7 0 15,-1 0 0-15,-5-3 0 0,-5-1 0 16,-6 4 0-16,-9-1 0 0,-7 3 0 15,-4-1 0-15,-7 5-19 0,-8 1-32 16,0-2-37-16,-2 1-56 16,2-4-49-16,4-3-129 0</inkml:trace>
  <inkml:trace contextRef="#ctx0" brushRef="#br0" timeOffset="547185.8468">9380 15794 495 0,'0'0'12'16,"0"0"1"-16,0 0 41 15,-9-53 18-15,9 50-21 0,0 2-16 0,3 1-16 16,5 0-9-16,4 9-5 16,9 3 3-16,4 7 7 0,4 8 1 0,0 0 0 15,-4 7-3-15,0 5-2 0,-6 1 2 16,-4 3-6-16,-6 4 0 0,-2 5-2 15,-6 3-1-15,-1 2-1 0,-7 1 1 16,-1-2-1-16,-4-5-3 16,-2-2 0-16,0-4 2 0,-3-4-1 0,-2-3 0 15,0-6 0-15,1-5 0 0,-3 0 3 0,0-4 12 16,4-5-4-16,1-1-4 0,2-3-3 16,1-4 1-16,1-1-1 15,4-4-1-15,1-3-1 0,5-2-2 0,0 0 0 16,0-2 2-16,0-5-1 15,-1-4-2-15,1-1 0 0,-1-1-5 0,0 0-32 16,-3 3-27-16,-5-1-48 0,-4 1-58 16,-2 1-222-16</inkml:trace>
  <inkml:trace contextRef="#ctx0" brushRef="#br0" timeOffset="548228.1799">10442 16193 333 0,'0'0'56'0,"0"0"-39"16,0 0 11-16,-13-53 26 0,2 39-12 15,2-2-11-15,-5 4-9 0,-2 2-6 0,-2 4 0 16,1 3 3-16,1 3-2 0,0 0 1 15,1 4-1-15,0 5-7 16,1 4-2-16,2 6 2 0,0 3-2 0,0 8 0 16,3 3-1-16,2 5-3 0,4-1 0 15,1 1-3-15,2-6-1 0,1-2 1 16,4-4 0-16,5-6 0 16,0-3-1-16,4-4 1 0,0-7 0 15,4-4 0-15,3-2 1 0,0-10 1 0,1-3-1 16,-1-7-1-16,2-3 2 0,-4-4-3 15,-1-4 2-15,-2-1-2 0,0-6 0 16,-6-2 1-16,-1-3 0 0,-1-6 2 16,-2 1 1-16,-4-5 3 0,-1-2 2 15,-1 0-3-15,-1-6 1 0,-5 5-2 0,0 4-1 16,2 9 3-16,2 12-1 0,1 12 2 16,1 8 5-16,-1 7-7 15,1 2 3-15,-1 2 1 0,-3 3-1 0,-2 8-8 16,-3 5 0-16,0 6-1 0,4 3 1 15,-2 4 4-15,4 4-2 0,1 1 0 16,2 4-1-16,0 3 3 0,0 2 2 16,0 2 0-16,0 0-2 0,1 2 2 15,0 2 0-15,1-1-1 0,-1-1-1 16,-1-3-1-16,2-4-2 0,-2-5-1 16,3-1 0-16,1-1 0 0,-2-3 0 15,2 0 1-15,0-2-1 0,3-5 0 0,-2-2 0 16,-1-2 0-16,3-5 0 15,-4-2-1-15,0-1 0 0,0-6 0 16,0 0 0-16,-3-2 0 0,0-1 0 16,0-2-1-16,-3 0-10 0,-1-5-11 15,1-6-8-15,0-4-7 0,3-4-26 16,0-8-37-16,4-2-72 0,8-1-199 16</inkml:trace>
  <inkml:trace contextRef="#ctx0" brushRef="#br0" timeOffset="549634.0107">10758 16177 350 0,'0'0'37'0,"0"0"9"15,-4-72 11-15,6 51 7 0,3-1-19 16,9 4-7-16,-4 0-7 15,4 0-4-15,-2 5-2 0,1 2-1 16,-2 6 3-16,-1-1-6 0,3 6-4 0,-4 0-3 16,3 6-3-16,4 4-2 0,-2 3-2 15,5 1-1-15,2 2-1 0,2-3-1 16,1 0-1-16,2-4-1 0,0-1 2 16,1-6-3-16,1-2 1 0,-4-4 0 15,2-7 0-15,-4-4-2 0,-1-3 2 16,-5-5 0-16,-1 4-1 0,-5-3 0 15,-6 1-1-15,-1-1 2 16,-3-1 0-16,0 1-1 0,-3 4 7 0,1 2 5 16,-3 4-7-16,-2 5-1 0,2 5 0 0,-2 2 2 15,-1 1-2-15,-1 7-1 16,-1 5-1-16,-2 4 0 0,2 3 0 16,1 5 0-16,1 3-2 0,0 6 1 15,-1 5-1-15,1 5 0 0,3 9 5 0,-4 2 4 16,5 5 0-16,-4 0-5 0,2-3-1 15,3 0-1-15,0-1-2 0,-1-1 1 16,1-5-2-16,0 1 2 0,2-7-1 16,1 1 0-16,-2 3-1 15,-2-2-1-15,-3 6 1 0,1-2-1 16,-4-3 1-16,1-5-1 0,-3-4 1 0,1-3 0 16,-1-1 0-16,0-4 0 15,-3-4 0-15,0-4 1 0,2-7 0 0,2-6-1 16,-1-4 0-16,-3-5 0 0,3 0 1 15,-1-6 1-15,0-7-2 0,-1-3 1 16,-2-2-1-16,-1-6 0 0,0-2 1 16,-2-3-1-16,2 0 1 0,2-3-1 15,3 0 0-15,4-1 0 0,6-3 1 0,2-1-1 16,8 0 0-16,8 2 0 16,10-7 0-16,11 2 0 0,4 2 0 0,7 2 0 15,1 8 0-15,0 1-1 0,1 4 1 16,-3 0 0-16,-7 7-1 0,-4 1 1 15,-6 0 0-15,-2 3 0 0,-10 3 1 16,-3 0 0-16,-10 4-1 0,-2 1 0 16,-2 2 1-16,-1-1-1 15,-1 0 0-15,-3-1 0 0,0 1 0 0,-3 0 0 16,-1 2-2-16,4 1-12 16,-2 0-12-16,3 0-12 0,3 0-10 0,0 2-33 15,8-2-35-15,0-4-58 0,4-5-205 16</inkml:trace>
  <inkml:trace contextRef="#ctx0" brushRef="#br0" timeOffset="550563.2448">11873 15146 202 0,'0'0'64'0,"0"0"-18"0,62-9 5 15,-42 22 13-15,8 5-19 0,3 8-2 16,3 6-3-16,7 11-1 0,4 8-4 16,6 9 5-16,7 8-6 0,-2 7-3 15,0 9 1-15,-1 7-6 0,-10 7-4 16,-3 5 0-16,-10 7-7 0,-9 8 3 0,-7 4-5 16,-5 1-2-16,-8-3-5 15,-3-17-2-15,-6 1-1 0,-9 1-1 16,-10 0-2-16,-9 17-3 0,-10-5 3 15,-16-6-1-15,-27 7-3 0,-21-3-10 16,-14-4-17-16,-21-1-30 0,-2-15-23 16,-11-5-31-16,-15-9-99 0,-6-19-51 15</inkml:trace>
  <inkml:trace contextRef="#ctx0" brushRef="#br0" timeOffset="551067.6052">5271 15108 520 0,'0'0'2'16,"0"0"-1"-16,-76 36 0 16,41-3 10-16,-7 3 4 0,-2 10-4 0,-6 7-3 15,3 5-2-15,-2 9 6 16,3 8 0-16,1 10 5 0,1 8-5 16,-2 11 4-16,7 9 5 0,0 7-4 0,6 8-4 15,3 5-2-15,3 2 1 0,9-17-4 16,5-5-2-16,10-2-2 0,6-2 1 15,11 13-5-15,14-5-2 16,9-6 2-16,13-10-2 0,14-10-29 0,7-9-30 16,26-1-48-16,-2-19-104 0</inkml:trace>
  <inkml:trace contextRef="#ctx0" brushRef="#br0" timeOffset="552332.4377">13280 16116 286 0,'0'0'167'0,"0"0"-148"16,-29-54 0-16,16 41 38 0,-3 1-17 16,2 1-10-16,-2 5 0 0,1 3-1 15,-3 3-9-15,1 6-2 0,0 7-5 16,1 5 3-16,-1 8-1 0,1 5-4 16,3 5-2-16,5 4-4 0,0-3 1 0,3-1-2 15,4-2-2-15,1-3 0 16,0-6 0-16,7-2 0 0,5-9-2 15,4-3 2-15,3-8-2 0,7-3 3 0,0-6-1 16,5-6 0-16,1-6-1 0,-3-7-1 16,-5-3-2-16,-4-6 1 0,-6-3 1 15,-1 0 0-15,-1-6 0 0,-4-4-1 16,2-2 1-16,-6-5 0 16,-1-3 0-16,-3-6 1 0,-1-1 0 0,-2 2 0 15,-2 7 1-15,0 14 1 0,2 11 1 0,2 13 4 16,1 7 9-16,0 5-6 15,0 5 1-15,0 2 0 0,0 9-9 0,-1 10-1 16,1 8-2-16,0 9 1 16,0 8 0-16,5 5-1 0,2 6 2 15,-1 3 0-15,4 2-2 16,-5 3 3-16,1 0-2 0,-1 2 0 0,-3-7-1 16,1-1 1-16,-1-12 0 0,6-6 0 15,-4-9-1-15,2-8 1 0,3-8-1 16,-4-8 0-16,7-6 0 0,-3-4 0 0,1-11 0 15,3-6 0-15,-2-6 0 0,0-7 0 16,0-6 0-16,-1-3 0 0,2-5 1 16,0-6-1-16,5-1 0 0,-1 3 0 15,5 5 0-15,5 8 1 0,-1 11-1 16,6 7 0-16,2 9 0 0,-3 7 0 16,1 3 0-16,-4 6 1 0,-3 5 0 15,-5 7-1-15,-5 1 0 0,-9 5 0 0,-4 3-1 16,-2 5 1-16,-10 2-1 0,-4 1 1 15,-6 1-1-15,0-1 1 16,0-2 0-16,0-2-8 0,1-4-10 16,7-4 5-16,1-5 6 0,6-8 4 0,1-4 2 15,5-6 1-15,1 0 0 0,7-9 0 16,6-6 0-16,4-7 0 16,4-3 0-16,5-6 1 0,-2-2-1 15,4-1 1-15,0-4-1 0,2 1 0 0,-1 1 2 16,2 4 1-16,-3 7-3 0,-5 4 2 15,-3 3 6-15,-5 3 4 0,-7 1-1 16,-1 4-3-16,-5 0 1 0,-1 3 4 16,-2 2 1-16,-4 3 0 0,-6 2-3 15,-5 2-7-15,-2 8-1 0,-3 5-1 0,-1 5-2 16,1 6 3-16,-2 6-2 16,7 5 2-16,4 6 0 0,4-1-1 15,7 1 5-15,2-4 0 0,13-3 0 16,7-7-3-16,5-4-2 0,6-4 0 15,8-8 1-15,1-3 0 16,1-5 0-16,-1-4 1 0,0-1-4 0,-5-8 0 16,-2-2 0-16,-6 0-4 15,-8-2-16-15,-5 3-26 0,-11-2-44 0,-5 0-113 0,-3-3-275 16</inkml:trace>
  <inkml:trace contextRef="#ctx0" brushRef="#br0" timeOffset="619697.5389">9453 15466 120 0,'0'0'122'0,"0"0"-118"0,0 0-1 15,-34-50 17-15,22 41 4 0,-2-4-7 16,-6 2-6-16,-3 1-4 0,-6-3-1 15,-5 3 2-15,-8 0-2 0,-2 2-1 16,-6 2 5-16,-4 0-1 0,1 0 7 16,-4 0 1-16,-4 2 7 0,-1 4-6 0,-4-2-6 15,-2 2-3-15,0 5-4 0,0-3-1 16,2 5-2-16,-2-2 1 16,-1 5 2-16,-1 0-1 0,0 1 5 0,1 5 1 15,3-1 6-15,0 3 2 0,10 3-5 16,2-1-6-16,2 3-1 15,4 1-4-15,-3 2 0 0,0 2-2 0,0 2-1 16,-1 1 1-16,-1 3 0 0,-1 1 0 16,2 0 0-16,2 0 0 0,6-1 1 15,2 1-1-15,7 3 0 0,3 1 1 16,2 0 0-16,4 3-1 0,1 2 1 16,2 2-1-16,-2 1 1 0,3 3-1 15,-2-1 0-15,4 0 1 0,0-3-1 16,3-2 2-16,1 2 2 0,2-3 5 0,1 0-4 15,5-1 2-15,-3-2-1 16,4 2-2-16,-1-6 0 0,3 2-2 0,0 1-1 16,-2-1-1-16,2 8 0 0,1 3 0 15,-1-1 1-15,4 0 0 0,1 2 1 16,0-2 0-16,1 2 1 0,5 0 0 16,1-1-2-16,1-3 0 0,0-4 1 15,3-4 0-15,-2-2-1 0,4 0 0 16,0-1 0-16,-2 0 1 0,-1-1 0 15,3 0-1-15,1-2 0 16,2-2-1-16,0 2 0 0,2-1 1 0,0-2-1 16,3 2 1-16,3-1-1 0,-3-2 2 15,1-2-2-15,4-1 0 0,-2 0 0 16,4-4 0-16,0 1 1 0,1-4-1 16,3-2 1-16,4-1 1 0,0-3 0 15,1-1 3-15,0-3-2 0,5-2-1 0,-1-3 1 16,5-1-1-16,0-2-1 0,3 0 1 15,-1 0 0-15,2-2 0 16,-1-1-2-16,4-1 1 0,0 1-1 0,1-1-1 16,2-1 0-16,-3 0 1 15,2-3 0-15,-2-1 0 0,2-4 0 0,0 0 0 16,2 0 1-16,-1-4-1 0,1 2 0 16,2-2 2-16,-4-1-2 0,2 2 1 15,-2-3 0-15,-3 0 0 0,-2 1-1 16,-4-4-2-16,-2 1 2 0,-3-2-1 15,-1-1 1-15,-3-1 0 0,0 2 2 0,-2 0 2 16,2-2-1-16,-4 0 0 16,0 0 0-16,0-4-1 0,-2 2 0 15,1-3 0-15,-1-2-1 0,0 0 3 16,-1-2-2-16,-3 0 0 0,-1-1 1 16,-2-4 0-16,-1-4-1 0,-3-1 2 15,0 0-2-15,2 1 1 0,-3 0 0 0,0-2 1 16,-1 2-1-16,1 1-1 0,-1-1 0 15,-1 0 1-15,-1-6-3 0,0 0 3 16,-3 4 0-16,2 0 2 0,-6 9 0 16,0-1 2-16,-1-3-2 0,1 1-2 15,1-1-1-15,-3-1 0 0,3-1 1 0,-3-1 0 16,2 2 0-16,-3-2-2 16,1 0-1-16,-2 5 2 0,-3-4-1 15,-1 6 1-15,-1 1-1 0,-1 1 3 16,-1 2 0-16,-3 0 0 0,1 1 5 15,-1-1-2-15,-2-2-2 0,2 5-1 0,-1-2 0 16,-1 2 0-16,-1 1-1 0,-1 0 0 16,0 2 0-16,-4-1-2 0,1 2 1 15,-3 2 0-15,3-2-2 16,-1 2 0-16,-1-1 3 0,3 0 1 16,-1 0-1-16,1 2-1 0,-4 1 1 0,1 2 0 15,-2 1-1-15,-2-2 0 16,-2 4 0-16,-3 1-2 0,-2 1-1 15,-2 4 1-15,-2-1 0 0,-3 2 0 0,-2 4 0 16,-9 1 0-16,0 4 0 0,-9 0-1 16,-7 2-33-16,-7 3-55 0,-9-5-43 15,6-5-211-15</inkml:trace>
  <inkml:trace contextRef="#ctx0" brushRef="#br0" timeOffset="621067.5336">8093 18354 138 0,'0'0'101'0,"0"0"-14"0,0 0-24 16,0 0 0-16,-4-53-9 0,11 39-17 16,0 3-8-16,2 1-4 0,0 0-1 15,0 5 1-15,-2 1 1 0,1 3-3 16,-1 1-6-16,0 5-3 0,-1 4-1 15,1 8 2-15,-3 4-3 0,0 2-5 16,-4-1-3-16,0 3-1 0,-1-1-2 0,-5 5 0 16,1 0 0-16,0-1-1 15,-1-3 0-15,3-9 0 0,0-2 1 16,1-5-1-16,0 3 0 0,-2-1 0 0,0 0 0 16,2-1 0-16,0-4 0 0,0 0 0 15,1-6 2-15,0 0-2 0,1-7 0 16,0-8-1-16,1-5 1 0,5-6 0 15,4-1-1-15,-1-4 1 0,5-1 0 16,4-3 0-16,3 3-1 0,0 2-1 16,1 9 2-16,-2 5 2 0,-1 6 0 15,-2 5-1-15,-5 5 0 0,-1 2 4 16,-1 8 7-16,-3 2 0 0,-2 2 0 16,-2 3-4-16,-3 5-1 0,0 4-4 15,-3 3 0-15,-2 0-3 0,1-3 1 16,0-7 0-16,1-5-1 0,3-3 0 15,0 0-2-15,0 1-13 0,0 2-4 16,0-1-15-16,4-5-11 0,1-3-22 16,2-5-37-16,17-15-75 0,-1-8-15 15</inkml:trace>
  <inkml:trace contextRef="#ctx0" brushRef="#br0" timeOffset="621345.9783">8545 18308 182 0,'0'0'106'0,"0"0"-53"16,0 0 23-16,0 0 0 0,0 0-14 15,0 0-38-15,0 0-9 0,0 0 6 0,-9 12 2 16,4 6 5-16,-1 7-5 16,-5 2-3-16,0 5-7 0,0 1 6 15,0-6 8-15,6-4-8 0,3-6-7 0,2-6-6 16,2 1-3-16,3 3 4 16,6-2-2-16,0-3 1 0,13-5 0 15,5-5-2-15,8-12-2 16,5-10 1-16,-4-8-1 0,-8-2 2 0,-11 0 1 15,-12 0-2-15,-7-6 0 0,-2 0-2 16,-11 3-1-16,-5 5 0 0,0 11-1 16,-2 2-2-16,4 7-21 0,2 3-27 15,9 2-15-15,5 0-21 0,5 1-28 0,14-7-88 16,4 0-75-16</inkml:trace>
  <inkml:trace contextRef="#ctx0" brushRef="#br0" timeOffset="621544.1617">8865 18197 226 0,'0'0'206'0,"0"0"-116"0,0 0-11 16,0 0 0-16,0 0-22 0,0 0-12 0,0 0-19 15,0 0-12-15,-3 13-6 0,6 0 10 16,-1 5-4-16,-1 3-2 16,-1 5-4-16,-2-1-3 0,-2-2-3 15,0 1 0-15,-3 0 0 0,0 5-1 0,1 2 0 16,2-1-1-16,2-6-12 0,2-3-26 15,0-7-25-15,0-5-21 16,4 4-37-16,6-1-114 0</inkml:trace>
  <inkml:trace contextRef="#ctx0" brushRef="#br0" timeOffset="621692.1486">8728 18340 402 0,'0'0'64'16,"0"0"-43"-16,0 0 16 0,57-29 20 15,-29 24-21-15,5 2-17 0,5-2-3 16,3 0-8-16,-4 0-4 0,-4 1-4 16,-3 0 0-16,-1-3-82 0,-5-1-194 15</inkml:trace>
  <inkml:trace contextRef="#ctx0" brushRef="#br0" timeOffset="622167.5067">9490 17992 138 0,'0'0'176'0,"0"0"-126"0,-12-63 15 15,6 53-4-15,2 5-8 0,1 3-11 16,1 2-8-16,-1 3-9 0,-2 8-13 16,-1 10 2-16,-5 9 5 0,5 10 6 15,-4 8-4-15,1 6 1 0,-1 3-2 16,-1 1-4-16,1-8 2 0,-1-7-3 16,0-1-9-16,0-9 0 0,1 0-3 15,1-2-2-15,2-7 0 0,-1 5-1 0,-1 3-21 16,0 3-31-16,-1 3-6 0,-2-6-18 15,-5-5-65-15,1-9-140 0</inkml:trace>
  <inkml:trace contextRef="#ctx0" brushRef="#br0" timeOffset="622555.1345">9188 18373 287 0,'0'0'128'0,"0"0"-123"15,57-60 21-15,-29 51 18 0,5-2-6 16,2 2-5-16,7-2-7 0,-3-4-7 15,-3 2-6-15,-5-3-5 0,-4-2-4 0,-6 2 2 16,-7 0 5-16,-5-2 14 16,-3 6 2-16,-4 4 5 0,-2 2 3 15,0 6-1-15,0 2-6 0,0 8-15 16,-2 8-9-16,1 5 5 0,-2 4 5 16,2 0-1-16,0 0-4 0,-1-3-4 15,2-3-1-15,-1-5-1 0,0 1-1 0,1 0 0 16,-1 2-1-16,1 0 0 0,0-2-1 15,0-4-1-15,3-5 1 0,4-4-1 16,-1-4-1-16,4 0-3 16,-1-9 0-16,4-3 2 0,1-5 2 15,2-5 1-15,-2-3 0 0,0-1 0 0,-3-1 0 16,1 5 0-16,1 4 0 0,-4 3 3 16,0 9 0-16,-3 4-1 0,-1 4 0 15,-1 7-2-15,-3 8 1 0,-1 0 0 16,0 3 0-16,-3-4 0 0,0-2-1 15,1-2 0-15,2-1 0 0,0-1-16 16,0-1-52-16,4-4-50 0,5-6-66 16,1-7-151-16</inkml:trace>
  <inkml:trace contextRef="#ctx0" brushRef="#br0" timeOffset="622903.3828">9819 17656 398 0,'0'0'32'0,"11"-52"31"16,-7 52 11-16,-2 2-16 15,3 11-25-15,2 5-2 0,-2 7-2 16,-1 5 2-16,-2 1-2 0,-2 4-3 16,0-2-14-16,0 0-6 0,-4 1-3 0,1-4-3 15,1-1 0-15,1-4 0 16,1-4 0-16,0-4 0 0,3-9 0 0,2-3 0 15,1-5-2-15,4-8 2 0,0-8 4 16,0-4-2-16,2-6-2 0,-2-2 0 16,-2-4 2-16,2-2 0 15,-2 2 3-15,2 0 16 0,1 5-5 0,0 8-8 16,-1 6-3-16,-2 7-1 0,1 6 4 16,-3 4-4-16,1 8-2 0,-2 6-2 15,-1 6 1-15,0 0 0 0,-4 3 0 16,0 0-1-16,0-2-6 0,0 0-65 15,3-3-67-15,-1-6-149 0</inkml:trace>
  <inkml:trace contextRef="#ctx0" brushRef="#br0" timeOffset="623472.0373">10295 18059 247 0,'0'0'160'16,"0"0"-110"-16,0 0 11 0,0 0 15 15,0 0-37-15,0 0-14 0,0 0 3 16,-51 73-1-16,31-44 1 0,1 3 0 15,0-2-5-15,4-5-11 0,2-2-9 16,4-6 6-16,3-1-5 0,1-5-3 16,3-2-1-16,1-4 0 0,1-4 0 0,0-1 0 15,4-4-5-15,4-6 0 16,5-4 0-16,0-3 1 0,5-1 3 0,6-3 0 16,-1 2 1-16,3 1 0 15,6 4 0-15,1 1-1 0,4 3 1 16,6-1 0-16,-4 3 0 0,5-3 1 15,-7 1 1-15,-1-3-1 0,-5-2-1 16,-5-2 1-16,-6-4-1 0,-10 1 0 0,-4 1-1 16,-6 1 1-16,0 5 2 0,-6 2 2 15,-1 6 6-15,-5 4 0 0,-1 1-2 16,-1 7 2-16,-2 7-1 0,-3 5 1 16,3 8-3-16,-2 5-2 0,2 3 0 15,2 5 0-15,0-1-2 0,-2 1 0 0,4-4 1 16,2-5 4-16,1 3-1 15,2 0-2-15,-1 5-3 0,1-1 2 16,1-4-4-16,1-6 0 0,3-7 0 16,-1 7 0-16,-3 3-28 0,1 4-10 15,-1 2-6-15,-2-4-10 0,2-4-17 16,-2-5-53-16,-10-15-101 0</inkml:trace>
  <inkml:trace contextRef="#ctx0" brushRef="#br0" timeOffset="623641.4342">10172 18516 132 0,'0'0'288'0,"0"0"-265"0,0 0 35 16,0 0 10-16,72-22-21 0,-46 18-18 0,9-1 1 15,4-3-3-15,0 0 0 16,0-1-2-16,-1-1-16 0,-11 1-5 16,-5 0-4-16,-4-1 0 0,-5 1-2 15,-3 0-40-15,-1-1-28 0,-3-6-58 16,0 0-128-16</inkml:trace>
  <inkml:trace contextRef="#ctx0" brushRef="#br0" timeOffset="625843.2855">11263 17974 132 0,'0'0'60'0,"0"0"-31"15,0 0 4-15,0 0 0 0,-6-33 3 16,4 29-1-16,1 2 1 0,-1-2 0 15,1 2-3-15,0 0-4 16,-1 2-1-16,2-3-6 0,-1 3-5 0,1 0-4 16,0 0-6-16,0 0-3 0,0 0 0 15,0 0 0-15,0 0 0 0,0 0 0 16,0 0 1-16,0 0 0 0,0 0 3 16,0 0 2-16,0 0 2 0,0 0-2 15,0 0-4-15,0 0 0 0,0 0-3 0,0 0 0 16,0 0 1-16,0 0-1 0,0 0 1 15,0 0 0-15,0 0 0 16,0 0-2-16,0 0 3 0,0 0-3 0,0 0 1 16,0 0 0-16,0 0 2 0,1-4-1 15,4-1 1-15,-1-2-4 0,1-2 0 16,1 1 0-16,-2-2 0 0,-1 5 6 16,0-1 2-16,0 5 0 0,0-1 0 15,-1 2-1-15,0 0 1 0,0 0-1 16,1 5-3-16,2 4 2 15,3 7-1-15,3 4 2 0,-1 6 1 16,1 7 1-16,1 0-1 0,-5 3-3 0,4-1-3 0,-5-5-2 16,4-2 1-16,-3-5-1 15,2-4 0-15,-2-7-1 0,5-3 2 16,-2-5-1-16,5-4 0 0,1-1 2 16,7-10 0-16,-1-3-1 0,4-4-1 15,-2-5 0-15,3-4-1 0,-5 1-1 16,-6-1 1-16,1-1 0 0,-4 0 8 15,-2-2 4-15,-2-1-3 0,-2-2-3 16,0 1 2-16,-3 5-2 0,0 6-1 16,-2 7 0-16,-1 6-2 0,-1 5 0 0,0 3 1 15,0 0-3-15,0 5-1 16,0 3 1-16,-2 5-1 0,0 3 2 16,1 2 0-16,-1 4-1 0,0-2 0 15,2 4-1-15,-3 2 1 0,0 2-1 0,-2 1 1 16,0 5-1-16,2 2 0 0,-4 1 0 15,1 2 1-15,4 1 0 0,-2-1 0 16,0 1 0-16,1-9 2 0,1-4 0 16,1-1-2-16,0-3 0 0,1 3 0 0,-1 2-1 15,-1 0 0-15,0-4 1 0,1-3 0 16,-2-5-1-16,0-1 0 0,1 4 1 16,-1 3-1-16,2 6 1 0,-3 2-1 15,-2 2-1-15,1-1 1 0,0-2 1 16,-4-2-1-16,4-3 0 15,-5-2 0-15,2-5 0 0,-5-2 0 16,0-2 0-16,-1-4 0 0,-1-3 0 0,-2 0-3 16,-1-2-1-16,-3-1 3 0,2-1-1 15,-2 0 2-15,-2-2-1 0,1 0 1 16,2-2-1-16,-1-3 1 0,2-2 0 16,3-6 0-16,4 1 0 0,1-6-1 15,3-2 1-15,4-4 0 16,3-2 1-16,1-3-1 0,8-4 1 0,5-5 0 15,11 0-1-15,9 0 1 0,2 9-1 16,7 4 1-16,-1 5 0 0,-1 2 0 16,2 2-1-16,-1-4 0 0,-2 1-2 15,-2-5 0-15,0-6-47 0,-8-5-51 16,-3-10-49-16,-13 4-107 0</inkml:trace>
  <inkml:trace contextRef="#ctx0" brushRef="#br0" timeOffset="626692.1456">10784 15366 41 0,'0'0'13'0,"-72"-12"0"15,35 19-5-15,-3 4 12 0,-1 3-16 16,-3 5 33-16,-5 3 11 0,0 5-20 16,0 3-5-16,-1 5-1 0,4 5-5 15,1 1 0-15,3 6-3 0,4 1-7 16,0 4-6-16,5 5 0 0,1 1-1 15,3 4 2-15,4 6 4 0,1 2 2 16,5 8 4-16,3 0 13 0,3 4-5 16,6-4-10-16,6-4-4 0,2-2-3 15,7-13-1-15,9-1 0 0,8 2-2 16,2-3-2-16,12 7-16 0,3-3 9 16,7-3-5-16,2-1 0 0,4-4 6 15,2-3 6-15,5-3 2 0,2-5 0 0,4-7 0 16,3-6-1-16,3-8 2 0,-2-6-1 15,2-11 0-15,-1-4-2 16,-3-7-5-16,2-11 1 0,-2-7 5 0,-3-8-4 16,-2-4 4-16,-3-8 2 0,-1-3 1 15,-3-3 10-15,-7-7 0 0,-6-3 5 16,0-21 6-16,-7-4-4 0,-7-9 3 16,-6-7-5-16,-14 5 2 0,-7-9 3 15,-4-6-5-15,-13-4-1 0,-6 5-1 0,-6 12 0 16,-2 13 10-16,-12 18 6 15,-2 16-23-15,-16 10-4 0,-10 10-1 0,-8 7-3 16,-12 3 0-16,-11 7-6 16,-11 1-107-16,-8 1-105 15</inkml:trace>
  <inkml:trace contextRef="#ctx0" brushRef="#br2" timeOffset="652605.9634">14581 16463 451 0,'0'0'107'16,"0"0"-53"-16,0 0-2 0,0 0-1 16,0 0-19-16,0 0-3 0,0 0-5 15,0 0 8-15,0 0-10 0,73 23-1 16,-47-22-2-16,2-1 1 0,1 0-3 15,-3 0-3-15,4 0-4 0,-5-1-5 16,-1 1-2-16,-3-3-1 0,-4 3-2 0,-3-2 1 16,-5 1-1-16,-4 1 0 15,-4 0-1-15,-1 0-20 0,0 0-15 16,-4 3-21-16,-5 4-41 0,-5 1-30 16,-5 2-85-16,-1 0-73 0</inkml:trace>
  <inkml:trace contextRef="#ctx0" brushRef="#br2" timeOffset="652772.1575">14444 16761 465 0,'0'0'75'0,"0"0"-8"16,0 0-8-16,0 0-15 0,0 0-15 15,0 0 14-15,52 31 4 0,-13-31-15 16,3-2-7-16,1-6-12 0,-5 3-2 16,-4-2 1-16,-7 2-10 0,-3-1-2 15,-4 1 0-15,1-1 0 0,-4 0-19 16,-4-1-22-16,0-1-49 0,-2-5-55 15,0-2-149-15</inkml:trace>
  <inkml:trace contextRef="#ctx0" brushRef="#br2" timeOffset="653382.5075">15898 15302 240 0,'0'0'103'0,"3"-61"-65"16,-3 39-7-16,-1 5 13 0,-7 9 13 15,0 2-9-15,-5 6-15 0,-1 6-11 16,-6 6-9-16,-4 7-3 0,-6 5 1 15,1 9 8-15,0 5 3 0,2 8-2 16,0 8-5-16,-1 4-1 0,2 7-2 16,0 8 1-16,0 10 2 0,-5 9 0 15,1 8 2-15,1 14 0 0,0 11-6 16,5 4 0-16,1 7-4 0,3-19-5 0,4 1 4 16,6 1-2-16,2 0 2 0,3 21 0 15,3-3-4-15,0-3 5 0,1-5-1 16,0-7 2-16,-2 0 1 15,-4-2-3-15,-4 1-2 0,-3-5-1 16,-6-9-3-16,2-19 0 0,0-19 2 16,-2-11 0-16,2-12 0 0,-3-4-1 0,0-1 1 15,4-13-2-15,-6 10 1 0,-7 1-2 16,-4 5 1-16,-6 1-2 0,-3-9-8 16,0-5-20-16,-2-10-30 0,-2-11-51 15,-53-45-74-15,4-18-281 0</inkml:trace>
  <inkml:trace contextRef="#ctx0" brushRef="#br2" timeOffset="654549.977">13909 18435 387 0,'0'0'198'16,"0"0"-156"-16,17-69-8 0,-1 51 18 16,1 7-4-16,7 7-11 0,1 2-9 15,5 2-8-15,-2 2-3 0,-9 5-3 16,-4 1 0-16,-5 2-8 15,-4 2-4-15,-3 3-1 0,-3 5 1 0,-4 2-2 16,-10 3 1-16,-4-1 0 0,2-3-1 16,0-2 0-16,4-6-2 0,-4 3 0 15,-1 5 1-15,-1-1 1 0,0 0-1 16,3-2 1-16,3-6 0 0,4-3 1 16,6-7 1-16,2-2-1 0,4-10-1 15,10-6 0-15,8-10 0 0,11-4 0 16,3-3 0-16,2 1 0 0,-3 5 0 15,-7 2 2-15,-3 3 1 0,0-1 5 0,-8 1-5 16,-5 4-1-16,-6 2 5 0,-6 5 3 16,-2 5-2-16,-6 0 1 0,-4 3-2 15,0 3-1-15,-4 1-1 0,2 7-1 16,-1 2-2-16,2 6 0 16,0 4-2-16,1 2 1 0,-2 6-1 0,3 2 1 15,4-5 0-15,3-6 0 0,3-3-1 16,1-6 1-16,4 2-1 15,3 1 0-15,5 2-2 0,4-2-16 0,5-4-29 16,8-2-39-16,47-12-68 0,7-11-152 16</inkml:trace>
  <inkml:trace contextRef="#ctx0" brushRef="#br2" timeOffset="654732.0195">14499 18302 214 0,'0'0'176'0,"0"0"-116"16,0 0-20-16,71-4 14 0,-45-1-12 15,-2 0-31-15,-4 4-9 0,-3 1-2 16,-6 0-27-16,-7 6-38 0,-4 6-19 16,-16 5-46-16,-5-1-93 0</inkml:trace>
  <inkml:trace contextRef="#ctx0" brushRef="#br2" timeOffset="654859.6609">14448 18476 221 0,'0'0'251'0,"0"0"-175"0,0 0-2 0,0 0-23 16,0 0-7-16,0 0-4 0,0 0-17 16,71-16-17-16,-39 0-5 0,1-2 1 15,4-5-2-15,3 3 0 0,-6 2-39 16,-3 2-60-16,-7 1-74 16,-6 3-134-16</inkml:trace>
  <inkml:trace contextRef="#ctx0" brushRef="#br2" timeOffset="655216.6804">14902 18226 326 0,'0'0'143'0,"0"0"-66"0,0 0-2 15,0 0-9-15,0 0-18 0,0 0-5 16,0 0-7-16,0 0-14 0,0 0-13 15,-59 5-4-15,47 22 1 0,0 5 1 16,4-3-2-16,0-5-3 0,5-1 0 16,3-4-1-16,0 4 1 0,8-2-2 15,6-5 1-15,7-3 0 0,5-8 1 16,3-5-1-16,2-3 1 0,2-9 0 0,-4-3-1 16,-4-6 1-16,-4-3 9 15,-7 0 9-15,-6-2 1 0,-8 6-5 0,-5-2 0 16,-9 0-1-16,-7-3-11 0,-5 2-4 15,-5 0-2-15,-4 3 2 0,-3 6 0 16,-1 3 0-16,3 3-1 0,4 5 0 16,7 0-14-16,9 2-15 0,7-1-12 15,9 1-14-15,7-6-47 16,10-10-45-16,4-1-139 0</inkml:trace>
  <inkml:trace contextRef="#ctx0" brushRef="#br2" timeOffset="656094.0935">15323 14727 449 0,'0'0'58'0,"0"0"-40"16,0 0 24-16,0 0 25 0,-2 57-11 15,-12-31-19-15,-3 1-10 0,-7 0-7 16,-5 0-4-16,-5 1-6 0,-5-3-2 15,1-5-2-15,1-5-4 0,2-6 0 0,5-8-1 16,6-3 1-16,6-10-2 0,5-6-2 16,6-2 2-16,5-6 0 15,2-2 2-15,9-3-1 0,2-3-1 0,2-2 1 16,3 0 1 0,-1 1-2-16,1 5 0 0,-1 8 0 0,-2 9 0 15,0 6 0-15,-1 7 0 0,4 4-2 16,0 8 2-16,2 7 0 0,-3 8 5 15,2 2 3-15,-1 6 5 0,1 2 0 0,0 0-4 16,-1 0-7-16,1 0-2 0,1-5 1 16,1-2-1-16,1-5 0 0,1-6 1 15,0-5-1-15,2-6 2 0,-1-5-1 16,-1-3 0-16,-2-6-1 0,2-5 2 16,-1-7-1-16,-6-1 1 0,2-5-1 15,-6 1 0-15,1-5 0 0,-4-1 0 16,-3-6 0-16,-3-3 1 0,-1-6-2 15,-3-4 1-15,-5-4 0 0,0-1 0 16,-1 2-1-16,-4 5 4 0,1 8-1 16,-3 7 0-16,-2 9-1 0,-3 5-2 15,0 4 2-15,-4 7-1 0,-2 5-1 0,-3 3 1 16,4 8-1-16,3 5 1 16,4 4-1-16,7 2 0 0,3 4 0 0,7 3 0 15,1-2 1-15,13 3 0 16,5-3 0-16,5 0-1 0,7-4 1 15,5-2 0-15,2-4 1 0,1-6 2 0,0 1-2 16,-5-4-2-16,-1-2 1 0,-6 1-1 16,-3-1-1-16,-5 2-19 0,-3 2-28 15,-7 2-39-15,-7 0-27 0,-1-1-101 16</inkml:trace>
  <inkml:trace contextRef="#ctx0" brushRef="#br2" timeOffset="657326.7091">16146 15755 214 0,'0'0'196'0,"0"0"-175"0,3-61 18 16,-7 48 17-16,-6 7 4 0,1 3-19 16,-1 1-7-16,0 2-8 0,-3 9-10 15,-2 5-1-15,-4 6 3 0,2 10 5 16,3 7-1-16,0 10-2 0,4 9-5 0,-1 6-4 16,0 7 1-16,-4 9 2 0,-3 2-3 15,-1-1 3-15,-2 0-5 16,0-7-5-16,2-4-1 0,1-8-1 15,-1-2-2-15,4-10 2 0,-1-6-2 0,2-5-7 16,-1-10-2-16,3-4-22 16,1-7-10-16,1-7-17 0,2-7-21 0,-8-6-52 15,2-10-130-15</inkml:trace>
  <inkml:trace contextRef="#ctx0" brushRef="#br2" timeOffset="657468.4985">15467 16352 390 0,'0'-52'103'0,"13"39"-51"0,8 4-10 16,10 4 0-16,9 4 2 0,6-1-7 16,5 0 1-16,-1 2-5 0,-3 0-19 15,-6 0-11-15,-1 2-3 0,-2 2-8 16,-1-1-64-16,4-2-48 16,-6-1-169-16</inkml:trace>
  <inkml:trace contextRef="#ctx0" brushRef="#br2" timeOffset="657773.9116">16120 16473 346 0,'0'0'198'15,"0"0"-167"-15,0 0 15 0,0 0 16 0,0 0-15 16,0 0-10-16,61-36-10 16,-47 48-5-16,-1 6-6 0,3 3-1 0,-2 2-2 15,2-1 2-15,-1 1-5 0,-3-4-4 16,-3-1-2-16,-1 1-2 16,-1-2-2-16,0-1 1 0,-5-1-1 15,-1-5 0-15,-1 0-5 0,0-3-27 0,0-1-22 16,0-2-34-16,0-4-35 0,0-3-122 15</inkml:trace>
  <inkml:trace contextRef="#ctx0" brushRef="#br2" timeOffset="658071.0428">16437 16427 331 0,'0'0'69'0,"0"0"-11"15,0 0 7-15,0 0 6 0,0 0-23 0,0 0-10 16,0 0-13-16,0 0-15 0,0 0-5 15,-45-14-1-15,29 24 2 16,-1 1 0-16,4 3 1 0,-2 1 1 0,5 2 2 16,1 1-1-16,-3 3 3 15,7 1-1-15,-3 5-2 0,4 3-1 0,1-1 0 16,1 0 1-16,2-1-1 0,-4 3-3 16,3 1-2-16,-2 3-2 0,-1 3 1 15,-1 0-1-15,-1 1 0 16,0-1-1-16,1-4 1 0,-1-1-1 0,2 0 1 15,0-4-1-15,1-3 0 0,-2-4 1 16,1-4-2-16,0-6 1 0,1-3-22 16,-1-6-35-16,2-3-26 0,0-13-52 15,2-5-152-15</inkml:trace>
  <inkml:trace contextRef="#ctx0" brushRef="#br2" timeOffset="658604.8712">16970 15754 196 0,'0'0'175'15,"0"0"-142"-15,0-54 10 0,-6 46 19 16,0 0-6-16,-3 6-18 0,1 1-5 16,-2 1-11-16,-4 2-1 0,0 8-2 15,-4 3 0-15,3 7-3 0,0 6-4 16,0 5 2-16,0 6 2 0,0 8 1 16,-1 6-4-16,3 3 0 0,-2 6-2 15,-1 2-5-15,-1 2 0 16,2 0-3-16,3-2-1 0,1-4-1 0,7-8 2 15,3-4-3-15,1-5 1 0,5-3 0 0,9-5 1 16,2-3-1-16,2-6 0 16,0-2 1-16,5-5-2 0,0-6 0 15,-3-4 0-15,-2-6-2 0,-1-1-26 0,-2-8-24 16,-3-6-27-16,-2-2-59 0,-2-1-139 16</inkml:trace>
  <inkml:trace contextRef="#ctx0" brushRef="#br2" timeOffset="659053.4788">16965 15986 430 0,'0'0'40'0,"31"-55"-7"0,-16 46 25 16,2 9-2-16,-2 0-15 0,3 1-10 16,0 8-2-16,-4 2-2 0,-2 2 0 15,-8 1-5-15,-2 5-11 0,-2 1-4 16,-2 2-4-16,-5 2-1 0,-3 0 0 15,0 2-1-15,-1 3-1 0,-3-2 1 0,2 3-1 16,1-9 0-16,3-2 0 0,5-6-1 16,-2-5 0-16,5-3 1 15,0-5 0-15,0 0 0 0,0-3 0 0,5-8 3 16,2-3 0-16,4-9-1 0,4 0-1 16,1-4-1-16,0 4 3 0,1-1-2 15,1 1 2-15,1 1-2 0,-1 0 2 16,0-1-1-16,-3 4 1 0,-1-1 8 15,-2 3 2-15,-7 3-1 16,-2-1 2-16,-1 5-3 0,-2 3-1 0,-2 1-1 16,-2 2 1-16,-4 1 1 0,1 3-2 15,-4 0-2-15,3 7-3 0,-4 5-1 0,3 9-3 16,0 4 1-16,5 5-1 16,1 1 2-16,0 0-2 0,3 3 0 15,3-2 0-15,3-1 1 0,8-1-1 16,0-6 0-16,3 0 0 0,2-8 0 0,0-1-1 15,3-8-13-15,-3-5-25 16,3-2-21-16,-2-8-44 0,-2-8-36 0,0 0-147 16</inkml:trace>
  <inkml:trace contextRef="#ctx0" brushRef="#br2" timeOffset="659381.6204">17413 15666 257 0,'0'0'182'0,"9"-52"-153"16,-1 48 13-16,1 4 18 0,6 1-17 16,1 7-16-16,3 6-1 0,3 7-4 15,-3 2-5-15,0 7 1 0,-6 5 2 0,-1 0-2 16,-2 4-5-16,-6 2-3 16,-4 3 2-16,0 2-5 0,-2 0-3 15,-7 4-2-15,-2 1 0 0,-4 0-2 16,-7 3 2-16,-2-4-1 0,-2 1-1 15,0-7 2-15,-4-1 0 0,3-4 0 0,2-5 1 16,0-4 5-16,3-3-3 0,1-8-2 16,4-1 7-16,3-4-7 0,3-7 4 15,4-1-1-15,2-3-3 16,2-1-1-16,0-2-1 0,2 0 1 0,-1 0-1 16,2-5 0-16,-1-2-1 0,0 1-12 15,1-3-20-15,0-2-38 0,0 0-31 16,0-1-94-16</inkml:trace>
  <inkml:trace contextRef="#ctx0" brushRef="#br2" timeOffset="664933.7194">17982 15963 122 0,'0'0'3'0,"0"0"146"16,0 0-82-16,0 0-4 16,-10-53 1-16,10 43-7 0,1 3-6 15,5 0-13-15,0-1-7 0,1 3-1 16,5 0-2-16,2 4-3 0,2 1-2 15,1 0 2-15,1 7-5 0,-1 3-4 0,1 1-3 16,-4 4-2-16,-1-1-2 0,-8 3-4 16,-4 3-3-16,-1 1 0 0,-5 1-2 15,-9 0 1-15,-2 2 0 0,-5-1-1 16,-5 1 0-16,4-2-2 0,-2-1-11 16,2-4 1-16,4-2 1 0,7-4 5 15,4-7 5-15,2-3 1 0,2-1 2 16,2-1-2-16,1-6 2 0,2-6 0 15,7-3 2-15,6-4 0 0,4-3 1 16,8 3 1-16,-3-2-2 0,6 1-1 16,0 3 0-16,-3-2 0 0,1 2 1 15,3-2 3-15,-2 5 0 0,-5-1 3 16,1 1 4-16,-5 3-2 0,-8 0-2 16,-4 1-1-16,0 2-1 0,-8 2 0 15,0 0-2-15,0-1 1 16,-7 3-1-16,2 1-1 0,-6 2-3 0,-2 2 1 15,-1 4-2-15,-5 5 1 0,1 6-1 0,0 6 0 16,4 3 0-16,2 2-1 0,2 4 0 16,4-1-1-16,2 0 1 0,4-1 1 15,4-3-1-15,7-1-1 16,6-3 1-16,3-3 0 0,3-4 0 0,3-3 1 16,-2-5 0-16,3-5-1 0,-4-1 1 15,0-2-1-15,-4-7 1 0,-7 1 0 16,-3 1-1-16,-7 0 1 0,-2 2-1 15,0-2 0-15,-4 0-5 0,-7-3-32 16,1 2-31-16,0 1-54 16,0-4-37-16,7 1-160 0</inkml:trace>
  <inkml:trace contextRef="#ctx0" brushRef="#br2" timeOffset="666496.2953">19011 15883 194 0,'0'0'97'0,"0"0"-24"0,0 0-13 16,0 0-4-16,0 0 0 0,-15-53-16 16,3 45-14-16,3-1-6 0,-5 2-2 15,-3 2 0-15,1 1 5 0,-1 2-5 0,3 2 1 16,-1 0-2-16,2 7-1 0,-1 3-1 16,-1 5-1-16,2 6-2 0,-1 3-4 15,0 4-2-15,4 4-2 16,0 1-1-16,1 2-2 0,3-4-1 15,4-2 1-15,2-2-1 0,0-6 0 16,4 1 1-16,8-7-1 0,1-4 0 16,4-4-1-16,1-6 1 0,4-1-3 15,3-10 2-15,0-3 1 0,-1-3 0 0,0-7-1 16,-4 3 1-16,-5-3 0 0,0-2 1 16,-6 0-1-16,-3-4 2 0,-2-4-2 15,-1-1 1-15,-2-5 0 0,-1-4 0 16,0-2 0-16,-4-4-1 0,1 2 2 15,0 2 1-15,-2 2 1 0,2 7 3 16,1 6 5-16,1 6-2 0,0 5 0 16,-1 8 1-16,0 4-1 15,0 4 3-15,0 0 0 0,2 3-1 0,-1 1-7 16,-4 10-1-16,2 8-4 0,-1 9 1 16,1 7 0-16,1 8 0 0,2 3 3 15,0 6-1-15,0 3 1 0,2 4 0 0,-2 0-4 16,0 2-1-16,0-4 1 0,0-2 0 15,0-4 0-15,-1-5 0 0,1-5-1 16,0-5-3-16,0-10-3 0,4-4 3 16,-2-8 0-16,3-5 1 0,2-4-2 15,-2-5 4-15,2-3-1 0,2-8 2 16,2-6 0-16,-3-6 0 0,3-5 0 16,-1-4 0-16,-1-5 1 0,2-1 0 15,0-3-1-15,3 0 3 0,3-4-3 16,-2 2 2-16,3 8 1 0,0 4 3 15,4 10-3-15,-1 6 1 0,-4 4-1 16,1 7 1-16,-1 4-1 0,0 0-1 16,-1 6-2-16,0 2 1 0,-5 6-1 0,-3 2 0 15,-5 3 0-15,-3 5 0 0,-1 2 0 16,-6 0 0-16,-4 4-1 16,-4-3 1-16,0 4-2 0,-1-3-11 15,-1-1-2-15,4-3-1 0,1-2 2 16,2-4-2-16,5-5 10 0,0-4 3 15,0-5 3-15,5-2 0 0,0-2 0 0,0-5 1 16,9-5 1-16,-3-8-1 0,7-2 0 16,3-2-1-16,1-3 0 0,5 2 0 15,3-1 2-15,-1 2-2 0,4-2 0 16,-1 2 1-16,-1-1 4 0,2 1 2 16,-5-1 1-16,-1 1 1 0,-4 2 1 15,-2 3-1-15,-5-2-1 0,-1 4-1 16,-5-1 1-16,-2 3-4 0,-3 1 2 15,-1 5-2-15,-3 1 1 0,-3 3-2 0,-1 2 0 16,1 1 1-16,-4 0-1 16,1 8-2-16,-1 4-1 0,-3 6 0 15,2 3 0-15,4 5 0 0,-2 4 0 0,6 3 0 16,0 0 0-16,1 3 0 0,3-1 0 16,0-1 0-16,5-3 1 0,3 0-1 15,8 0 0-15,5-2 1 0,2-5 0 16,5-5 1-16,-1-4 0 0,5-5 7 15,1-5 5-15,1-1-2 0,4-4-12 16,-4-4 0-16,-1-3 0 0,-5-2 0 16,-1 2 0-16,-10-4 0 0,-4 1 0 15,-7 4 0-15,-6-2 0 0,0 0 0 16,-6-1 0-16,-8 0 0 0,-3 4-8 16,-9-1-70-16,-1 1-45 0,-1-4-93 0,6-3-307 15</inkml:trace>
  <inkml:trace contextRef="#ctx0" brushRef="#br2" timeOffset="688526.673">15836 17726 559 0,'0'0'44'0,"0"0"-18"0,0 0 20 15,0 0 5-15,0 0-18 16,0 0-6-16,0 0-9 0,0 0-3 16,0 0 12-16,32 19-4 0,-6-15-3 0,2-1-2 15,3-3 0-15,2 0-4 0,-1 0-4 16,0 0-4-16,0 0-6 0,-2 0-1 16,-4 0 0-16,-3 0 2 0,-9 0-1 15,-3 1 0-15,-5-1 0 0,-3 2-30 16,-3 1-27-16,-4-2-38 0,-5 3-31 15,-5 0-87-15,0 1-121 0</inkml:trace>
  <inkml:trace contextRef="#ctx0" brushRef="#br2" timeOffset="688698.3694">15824 17949 322 0,'0'0'141'16,"0"0"-69"-16,0 0 2 0,0 0-25 15,0 0-16-15,0 0-2 0,50 17 16 0,-18-23-8 16,3 1-9-16,-2-1-1 0,-3 0-11 15,-1 4-9-15,-3-1-9 0,-1 1-3 16,2-3 3-16,-1 0 0 0,3-1-3 16,0-1-55-16,4-3-62 0,7-8-78 15,2-6-179-15</inkml:trace>
  <inkml:trace contextRef="#ctx0" brushRef="#br2" timeOffset="689690.6113">16092 16322 194 0,'0'0'108'15,"0"0"-28"-15,0 0-2 0,-33-53-8 16,28 49-4-16,3 4-19 0,1-2-5 15,1 2-9-15,0 0-13 0,0 0-6 16,2 5-3-16,8 4-4 0,0 5 16 16,4 2-2-16,1 6-4 0,2 3 0 15,2 3-1-15,-1 1-2 0,3-2-7 16,-3-2-5-16,3-2 2 0,-2-4-2 16,-1-2-1-16,-2-3 2 0,-3-3-3 15,-1 1 1-15,-6-3 0 0,-1-3 0 0,0-3-1 16,-4 0 0-16,0-3 0 15,-1 0-1-15,0 0-4 0,0-2-22 16,-6-4-17-16,2-1-28 0,0-3-7 16,0-3-31-16,0 0-100 0,1 1-58 15</inkml:trace>
  <inkml:trace contextRef="#ctx0" brushRef="#br2" timeOffset="690151.1191">16413 16268 363 0,'0'0'78'16,"0"0"-9"-16,0 0 12 16,0 0-18-16,0 0-19 0,0 0-13 0,0 0-9 15,0 0-7-15,0 0 2 0,-58 15-1 16,50-3-5-16,0 5-3 0,0 0-1 16,3 1-2-16,-2 5-1 0,1-3 2 15,-4 2-2-15,2 0 0 0,-4 0-3 0,0-1 1 16,2-1 0-16,-3 0-2 15,1-7 1-15,4 0 0 0,3-4 2 0,2-2-3 16,2-3 1-16,1-2 1 16,0-2 9-16,5 0 0 0,1 0 4 0,1 2 0 15,4 0 1-15,-5 4-5 16,1 2-1-16,-3 2 1 0,-2 3 2 0,1 1-3 16,-3 3-2-16,0 0 1 0,0 1-1 15,-1 4-1-15,-1 1 0 0,-1 7-7 16,0 0 0-16,0 4 0 0,0 2 0 15,2 0 0-15,0 1 0 0,1 1 0 16,0-1 0-16,0 3 0 0,-1-1 0 16,-2 2 0-16,0-1 0 0,-3-2 0 15,1-4 0-15,2-5 0 0,-1-4 0 16,0-5 0-16,1-4 0 0,1-5 0 16,1-4 0-16,0-5 0 0,0-2 0 0,-1-1 0 15,0-9-3-15,0-3-31 0,-2-7-30 16,1-5-36-16,0-13-53 0,1-4-136 15</inkml:trace>
  <inkml:trace contextRef="#ctx0" brushRef="#br2" timeOffset="690503.0856">16009 16294 206 0,'0'0'58'0,"-8"-50"-13"0,4 40 10 16,3 3 20-16,0 3-22 16,1 1-8-16,0 3-6 0,3 0-15 0,4 9-13 15,5 5 5-15,5 8 12 0,3 6 0 16,1 6 2-16,0 5 2 0,-2 1-1 15,1 0-4-15,-4-2-5 0,0-2-2 16,-3-4-6-16,-2-5-3 16,-2-2-1-16,-3-4-4 0,1-2-1 0,-2-2-3 15,-1-5 0-15,2-2-2 0,-4-5 0 16,0 1 0-16,0-6 0 0,0 0-1 0,1-6-22 16,2-4-11-16,-1-5-31 15,-2-1-19-15,1-6-30 0,0-2-92 16,-1 1-81-16</inkml:trace>
  <inkml:trace contextRef="#ctx0" brushRef="#br2" timeOffset="690920.1601">16412 16246 368 0,'0'0'47'16,"0"0"13"-16,0 0 15 0,0 0-11 15,0 0-18-15,0 0-10 0,0 0-12 16,0 0-5-16,0 0-1 0,-33 19-2 15,25 2 3-15,1 0 0 0,-1 2-5 16,0-1-1-16,-1-1-7 0,0 0-1 16,-1-1-1-16,1-4 2 15,-4-1 0-15,3-1-5 0,3-4 0 0,0-4 1 16,1-1-2-16,4-2 1 0,0 0 0 16,0 1 2-16,1-1 5 0,-2 6-2 15,2 2 2-15,-1 4 2 0,2 5 0 16,0 4-2-16,-2 4 1 0,0 2 0 15,0 0-2-15,-1 4-1 0,1 1 0 16,-2 5-3-16,3 8-2 0,0 0 0 0,1 0 1 16,0 1 0-16,0-5-2 15,1-2 2-15,1-3-1 0,1-4 0 0,1-6-1 16,-2-1 0-16,1-5 0 0,-1-5 1 16,-2-3-1-16,0-8 0 0,0-3 0 15,0-3 0-15,0-1-2 0,0 0-13 16,0-5-2-16,-2-4-11 0,-1-4-12 15,2-5-24-15,0-3-23 0,1-2-31 16,0-10-70-16,1 1-68 0</inkml:trace>
  <inkml:trace contextRef="#ctx0" brushRef="#br2" timeOffset="691186.891">16260 16544 415 0,'0'0'45'0,"0"0"17"0,0 0 8 16,0 0-6-16,0 0-16 0,0 0-18 0,0 0-4 16,0 0-1-16,-33 63 2 15,30-36 0-15,3 5-5 0,0 6-3 16,0 3-4-16,0 8-2 0,3 2-2 0,-2-1-2 16,1-2-3-16,0-3-3 0,0-6-2 15,0-7 0-15,0-5 0 0,0-7-1 16,1-7 0-16,-2-5 0 0,-1-5 0 15,0-3-4-15,0-3-13 0,0-7-6 16,0-6-26-16,-3-5-41 0,0-7-27 0,-2-11-77 16,3-2-128-16</inkml:trace>
  <inkml:trace contextRef="#ctx0" brushRef="#br2" timeOffset="716694.2958">16695 17651 99 0,'0'0'120'0,"0"0"-17"16,0 0-21-16,0 0-26 0,0 0 1 0,-10-54-1 15,8 48-6-15,2 2-15 0,-1 3-4 16,1 0 0-16,-1 1-1 0,1 0-5 15,-1 0-6-15,1 1-9 0,0 8-2 16,0 8 2-16,0 7 14 0,3 8-8 16,1 8 0-16,0 4-3 0,-2 4-7 15,0 3 8-15,-1 2-7 0,-1-2-6 16,0 0-1-16,0-5 2 0,0-5 1 16,-1-5-2-16,1-7 0 15,0-7 1-15,0-7 1 0,0-6 0 0,0-4 1 16,0-3-2-16,0-2-1 0,0 0 0 15,0 0-1-15,-1-3 4 0,0-4-4 16,0-6-19-16,0 1-16 0,1-8-27 16,0 1-36-16,1-9-45 0,2 2-157 0</inkml:trace>
  <inkml:trace contextRef="#ctx0" brushRef="#br2" timeOffset="717029.7645">16675 17605 398 0,'0'0'48'0,"0"0"-22"15,0 0 32-15,0 0 21 16,0 0-23-16,0 0-20 0,0 0-13 0,0 0-7 16,0 0 3-16,-5-28 1 0,11 34 9 15,5 1-2-15,3 1-8 0,5-1 0 16,6-3-1-16,5 0-4 0,4-3 1 15,2-1-2-15,4 0-4 0,2 0 0 16,-1 1-1-16,0-1-1 0,-5 0-3 16,-1 0 0-16,-9 0-1 0,-7 0 1 15,-6 0-2-15,-8 1 1 0,-2 1-1 0,-3-2-2 16,0 1 2-16,0 0-2 0,0-1 0 16,0 0 0-16,0 0-2 0,0 0 2 15,-2 2-15-15,-1 0-25 0,-6 3-12 16,-1 2-37-16,-6 0-34 15,-4 2-83-15,-3-3-198 0</inkml:trace>
  <inkml:trace contextRef="#ctx0" brushRef="#br2" timeOffset="717315.0007">16696 17845 359 0,'0'0'161'0,"0"0"-118"15,0 0 25-15,0 0 11 0,0 0-27 16,0 0-11-16,0 0-10 0,0 0-7 15,0 0 9-15,20 28-8 0,-3-22 0 16,6 0-2-16,0-1-5 0,6-2-2 16,-1 1-1-16,2 0-5 15,4-1-10-15,0-1 0 0,0 0 0 0,2-1 0 16,-6 0 0-16,0-1 0 0,-4 0 0 16,-7 0 0-16,-5-2 0 0,-4 0 0 15,-3 1 0-15,-4-1 0 0,-1 1 0 16,-1 1 0-16,-1 0 0 0,0 0 0 15,0 0 0-15,-1 0 0 0,-2 0 0 16,-3 2-10-16,-4 2-58 0,1 3-18 0,-3 2-44 16,-3 0-64-16,-1-2-193 0</inkml:trace>
  <inkml:trace contextRef="#ctx0" brushRef="#br2" timeOffset="717611.6559">16787 18153 430 0,'0'0'58'0,"0"0"-18"16,0 0 31-16,0 0-14 0,0 0-11 0,0 0-9 16,0 0-8-16,0 0-2 0,0 0 1 15,-26 44-2-15,38-42-3 0,1 2 0 16,7-3-5-16,1 0-4 0,5 0-2 16,2-1-3-16,2 0 0 0,0 0-4 15,-3 0-2-15,1 0-2 0,1 0-1 0,-1 0 0 16,-3 0 1-16,-3 0 1 15,-2 0 0-15,-9 0-1 0,-2 0 0 16,-6 0 0-16,-3-1-1 0,0 0 2 16,0 1 0-16,0-1 1 0,-3-3-1 0,-4 0-2 15,-1 1-2-15,-1-2-15 0,0 1-22 16,1 0-17-16,1-2-36 16,2-6-41-16,-1-2-141 0</inkml:trace>
  <inkml:trace contextRef="#ctx0" brushRef="#br2" timeOffset="718746.019">16460 16051 106 0,'0'0'96'15,"0"0"-84"-15,0 0 19 0,0 0 18 16,-46-51-13-16,32 45 8 0,-3 4-8 16,1 2-29-16,-1 2-1 0,-1 3 7 15,0 1 2-15,-2 2-4 0,-3 5 7 16,2-1-3-16,0 5-7 0,-3 4 0 16,2 1 7-16,0 6-1 0,-6-2-6 0,-4 6-3 15,-1 1 1-15,-1-1 5 0,1 1 4 16,2 1-2-16,2 0 1 15,5-2-3-15,4 3-3 0,4 0 0 0,1 0 2 16,5 2 1-16,2 1-2 0,0-3-1 16,2-3-1-16,-1 1-1 0,1-1 0 15,2-1-1-15,-2 3 0 0,3-1 3 16,0-1-4-16,2 0 4 16,0 2-1-16,1-5 1 0,0 1 0 0,0 0 0 15,0-1 0-15,4 1-2 0,2-1-1 16,0 2-1-16,0 2 0 0,4-2-1 15,2-2 2-15,1-1-5 0,2-5 2 16,4-3 0-16,1-1 1 0,-1-2-2 16,2-2 1-16,2-2-1 0,0-2 1 15,-1-3 0-15,2-1 0 0,-1-1 0 16,1-3 4-16,-3-2 5 0,2-1-6 0,-1-1-2 16,0-6 1-16,0-2-1 15,3 0-2-15,-1-3 2 0,2-3-2 16,-1 2 1-16,1-2-2 0,-2-2 3 15,2 0-3-15,-3-1 3 0,-2-3 2 0,0 0 5 16,-5-3-3-16,1-1-1 0,-6-3 1 16,1-1-3-16,-1-3 0 0,-1-1 1 15,1-3-1-15,1-3 0 0,3-2-1 16,-3-1 1-16,2 0-1 0,0-1-1 16,-1-2-1-16,1 3 2 0,-5 3 0 15,-1 4-1-15,-6 6 6 0,-2 1 1 16,-3 0-4-16,-7-2 0 0,2 1-2 15,-7-3 0-15,0 0-1 0,-3 1-1 16,-3-2 0-16,-3 0 0 0,1 1-1 0,-5 1 0 16,1 6 0-16,1 5 1 0,-3 8-1 15,-1 4-1-15,1 8 0 0,0 4 0 16,-3 8 1-16,3 5-1 16,5 8-1-16,12 5-40 0,13 2-28 15,20-3-67-15,9-7-103 0</inkml:trace>
  <inkml:trace contextRef="#ctx0" brushRef="#br2" timeOffset="719225.8608">17489 17456 171 0,'0'0'281'16,"0"0"-261"-16,0 0 27 0,0 0 29 15,0 0-28-15,64-11-3 16,-42 11-7-16,3 0-8 0,0 0-3 0,4 0-2 15,1 2-4-15,-4-2-7 0,1 1-5 16,-5 1-2-16,-4-1-4 0,-2 3-3 16,-6-1 0-16,-5 0 0 0,-4 0-1 15,-1 0-43-15,-7 2-36 0,-7 0-4 16,-3-1-38-16,-9-4-66 0,1 0 38 16</inkml:trace>
  <inkml:trace contextRef="#ctx0" brushRef="#br2" timeOffset="719599.3851">17478 17441 242 0,'0'0'45'0,"0"0"-12"0,0 0 43 16,0 0-3-16,0 0-17 0,0 0-10 16,0 0-26-16,0 0-13 0,0 0 13 0,-6 10 14 15,17 5 0-15,-2 1-4 0,2 5-4 16,-3 0 4-16,0 7-7 0,-4 1-3 16,0 6-2-16,-2 5-4 0,-2 3-3 15,0 5-2-15,-1 3-4 0,-3 0 0 16,1 2-5-16,-1-2 0 15,-2-3 5-15,2-3-1 0,3-1-2 0,1-4 4 16,0-3-3-16,0-5-1 0,0-2-1 16,3-6 3-16,-1-3-1 0,0-2-1 15,-1 1 0-15,-1-6 2 0,0-3-1 16,0 0 1-16,0-1-1 0,2 2 1 16,0 1 0-16,1-3 1 0,0 0-1 15,7-2 1-15,2-3 3 0,7-1-3 0,5-3-1 16,8-1-1-16,5 0 1 0,6-3 0 15,0-1-2-15,0-1 1 0,-3-1-1 16,-4 0-2-16,-8 0-4 16,-2 1 4-16,-11 2 0 0,-6 0 0 0,-4 1 1 15,-4 0-1-15,-1-1-34 16,0-1-32-16,2-5-56 0,3-9-44 16,6-2-181-16</inkml:trace>
  <inkml:trace contextRef="#ctx0" brushRef="#br2" timeOffset="719914.4231">18099 17595 313 0,'0'0'159'0,"0"0"-140"15,0 0 1-15,0 0 58 0,0 0-18 16,0 0-15-16,0 0-22 0,0 0-12 15,2-10-2-15,8 20 22 0,4 6-2 16,3 4-7-16,4 2-4 0,-2 2-3 16,-1 2 1-16,0-3-3 0,-2 1-2 15,3-1-3-15,-3-2-2 16,0-1-1-16,-2-3-3 0,1-1-1 0,-7-3 2 16,1-3-1-16,-4-1-2 15,0-2 0-15,0-3 0 0,-3-2-1 0,-1-2-6 16,0 0-40-16,2-1-25 0,4-5-37 15,0-12-62-15,5-1-132 0</inkml:trace>
  <inkml:trace contextRef="#ctx0" brushRef="#br2" timeOffset="720251.6619">18526 17570 442 0,'0'0'35'0,"0"0"-7"15,0 0 50-15,0 0-21 0,0 0-27 16,0 0-14-16,0 0-6 0,0 0 26 15,0 0-6-15,-51 41-3 0,40-28-12 16,-2 0-4-16,5 2 1 0,-2-2-1 16,2 1 0-16,0 1-5 0,3 1 0 15,-1 0 1-15,0 0 0 0,4 2 1 16,-2 0 1-16,0 3 0 0,2 0 0 16,-1 1-2-16,1 2 0 0,0 2 1 15,-2 2 0-15,-3 4-2 0,2 1 5 16,-1 2 1-16,-3 3-4 0,2-3-3 0,-3 2 0 15,0-2 1-15,3-2 2 16,-2-2-4-16,3-6 6 0,3 0-2 16,-1-5-8-16,-1 2 0 0,1-6 0 15,3-5 0-15,0-1 0 0,-1-2 0 16,1 0 0-16,-2-1 0 0,2-4 0 0,1-2-37 16,0-1-24-16,3-2-28 0,9-17-75 15,7-5-142-15</inkml:trace>
  <inkml:trace contextRef="#ctx0" brushRef="#br2" timeOffset="720622.2885">18628 17487 433 0,'0'0'117'0,"0"0"-100"0,0 0 20 15,0 0 41-15,59-44-24 0,-38 43-11 16,2 1-13-16,3 0-10 0,-4 5-3 15,-5 4 0-15,1 2-2 0,-3 3-5 16,0 4-6-16,-6 7 1 16,0 6-3-16,-2 1 4 0,1 7 0 0,-5 1 2 15,-2 5-2-15,0 4 0 16,-1 2-1-16,0 5 7 16,0 3-3-16,0 3-5 0,-1 3 1 0,-1-2-2 0,1-2 1 15,1-8 1-15,0-10 12 0,0-11-12 16,0-2 2-16,0-2 9 0,0 3-16 15,0 3 0-15,0-3 0 0,0-5 0 16,0-5 0-16,-1-5 0 0,-1-6 0 0,1-4 0 16,-3 3 0-16,0 0 0 0,-1-1 0 15,-1-1 0 1,-4-2 0-16,-5-5 0 0,-5 0 0 0,-11-4-13 16,-13-4-52-16,-5-2-16 0,-7 1-40 15,-33-5-24-15,4 0-129 0</inkml:trace>
  <inkml:trace contextRef="#ctx0" brushRef="#br2" timeOffset="720949.0854">16675 18587 412 0,'0'0'21'0,"0"0"-17"15,0 0 35-15,0 0 37 0,0 0-34 16,0 0-11-16,0 0 18 0,0 0-12 16,6 53-4-16,30-47 1 0,22 1-3 15,20-1 0-15,30 0-2 0,29-2-11 16,23-2-5-16,21-2-1 0,-2 0 0 16,-10 0 3-16,-10-3-2 0,-21 0-1 15,-6-1-12-15,-3 1 1 0,-26-1-1 0,-20-1 3 16,-25 4 2-16,-19 1 2 0,-9 0-5 15,-6 0-2-15,1 0-1 0,-2 0 0 16,-5 1-7-16,-5 4-18 0,-17-1-32 16,-22 1-29-16,-13 1-32 0,-91-4-58 15,-19-2-202-15</inkml:trace>
  <inkml:trace contextRef="#ctx0" brushRef="#br2" timeOffset="721241.5188">16697 18654 551 0,'0'0'44'16,"0"0"-39"-16,0 0-3 0,0 0 24 15,0 0 6-15,0 0 16 0,0 0-8 16,0 0-9-16,0 0-11 0,77 23 1 0,-33-19 2 16,20 3 0-16,27 4-7 0,25-2-7 15,25 1 2-15,25-2 1 0,22-8-1 16,-7 0 2-16,-10 0-2 0,-12 0 0 15,-25 0-11-15,-6-2 1 0,-23-4 2 16,-22 0 5-16,-21 0-1 0,-20 3 0 16,-6 0-1-16,-6 0 2 0,4 0-8 15,2-3-1-15,-3 3 1 0,-2 1 0 16,-14-2-1-16,-14 4-19 0,-7 0-33 16,-14 0-31-16,-46-3-53 0,-1-9-92 0</inkml:trace>
  <inkml:trace contextRef="#ctx0" brushRef="#br2" timeOffset="742852.8324">23166 3103 340 0,'-2'-64'68'0,"-12"26"-64"15,-6 1-3-15,-4 0 5 0,-10-2 28 16,-6 0-10-16,-7-2-6 16,-4 0-2-16,-5 0 2 0,-7-3 4 0,-3 0-6 15,-7-1-10-15,-9 0-1 0,-7-1-1 16,-8 0 0-16,-12 0-3 0,-7 1 6 16,-12 0-6-16,-8 3-1 0,-10-1-3 15,-4 2 3-15,-4 0 0 0,-7 3 4 16,-8 4 7-16,-8 1-1 0,-5 4-3 15,-1 2-4-15,-1 4 9 16,-2 3 1-16,-2 2-4 0,0 1-9 16,-1 3 3-16,4 1-3 0,-1 2 5 0,-5 1-1 0,2 3-4 15,-5 3-3-15,1 2 3 0,-5 2 2 16,-2 3-2-16,6 7-3 0,-1 5 3 16,3 2 1-16,3 5 2 0,3 2-3 15,0 2-3-15,3 3 3 0,3 4 3 16,1 2 0-16,-1 2-3 0,5 4-5 15,4 0 5-15,2 3 1 0,0 2 4 16,0 4-5-16,7 4-5 0,2 3 5 16,7 2 1-16,9 3 2 0,2-1-3 15,8 2 1-15,8 3-1 0,8 0 1 16,9 2 0-16,4 1 1 0,8 2 0 16,7 2 0-16,4 0-2 0,4-1 0 15,3 5-1-15,3 2 2 0,6 2-1 16,1 2 1-16,6-1 1 0,6 0 0 15,4 0 1-15,6-3-2 0,5-3 1 0,9-3 0 16,8-3-2-16,3-2-2 0,11-4 1 16,4-1-1-16,7-2 2 0,3-3 0 15,8 0 1-15,5-2-1 0,3-2 2 16,6 0 3-16,0-1 0 0,6-1 2 16,0-3 1-16,2-1-3 0,5-1-2 15,4 0 0-15,3-2-1 0,2-2 0 16,6 0-1-16,2-3 1 0,1 0-1 15,5-2 0-15,0-3 0 0,1-3 1 16,1 0-2-16,1 0 1 0,2-3 0 16,2-1 1-16,-1-1-1 0,5 2 0 15,-1 1 1-15,3-5-2 0,2 2-4 16,4 0 4-16,-1 0 0 0,1-1 2 16,4-1-1-16,0 1 2 0,1 2-1 0,0-1 1 15,-1-1-1-15,3 0 2 16,1-1-1-16,3 0-2 0,0-3-1 0,-1 0 2 15,2-2 0-15,-3-1 1 0,4 1-2 16,-2-2 2-16,4 0 2 0,1-1 2 16,0-2-7-16,5 1 0 0,0-5 0 15,1 2 1-15,1-3 2 0,3 2 3 16,-1-2 1-16,-1-2-1 0,2 4-2 16,-1-4-2-16,0 0-2 0,0 0-2 15,-2-2 2-15,-2-1 0 0,2 0 2 16,1-3 0-16,3 1 0 0,-4-3 0 15,9 0-2-15,0 0-6 0,-3-4 6 0,5 1 1 16,-2-2 2-16,-5 1-2 0,3 1 2 16,-1-2 0-16,-2 2-1 0,3-2-1 15,-2 0-1-15,-1 1 3 16,-1-3 0-16,2 1 1 0,1-2 2 16,4 1-1-16,6-2 1 0,3-3-6 0,0 0-3 15,2 0 3-15,-2-2 2 16,2-4 0-16,0 0 1 0,4-3 1 15,-2-1-4-15,3-1-2 0,-4-1 2 0,-1-1 1 16,-1-1 0-16,-1-3 3 0,2 2 0 16,-3-4-4-16,1-2-2 0,0 0 0 15,-1-3 2-15,0-2 2 0,-1-2 1 16,-3 0 0-16,-1-3 2 0,0-2-5 16,-2-3 0-16,-4-5 0 0,-2 1 4 15,-8-2 1-15,-10-2-1 0,-5 0 3 16,-6-2-2-16,-2-2-3 0,-8-5-1 15,-4 2 2-15,-3-4 1 0,-9-1 2 16,-4-2-3-16,-8-3-1 0,-3-4 3 16,-4-1 1-16,-9-7-1 0,-1 0 0 15,-6-2-2-15,-7-1 1 0,-2 4-2 0,-6-6 1 16,-3 2 0-16,-2-2-3 0,-6-3-1 16,-5 1 1-16,-5-1 0 0,-3-2 1 15,-3 5-1-15,-6 1 1 0,-1 6 2 16,-6 4-1-16,-3 1 1 0,-5 4 0 15,-7 3-1-15,-5 6 2 0,-2 1-1 16,-7 5 1-16,-7 2-2 16,-3 8-1-16,-8 5 2 0,-10 6-1 0,-6 8 1 15,-8 4-3-15,-3 8-8 0,-4 6-1 16,-6 4-38-16,2 3-30 0,-3-2-66 16,1 2-167-16</inkml:trace>
  <inkml:trace contextRef="#ctx0" brushRef="#br2" timeOffset="749826.4583">20153 1339 248 0,'0'0'102'0,"0"0"-55"0,0 0-29 16,0 0 30-16,0 0 0 15,0 0-2-15,0 0-3 0,0 0-8 0,-37-44-16 16,37 44-6-16,0 0-2 16,1 0 0-16,6 0 3 0,6 2 5 0,6 2-1 15,8 2 12-15,5 0-10 0,3-2-8 16,2 2 0-16,0-2 1 0,3 1-9 16,-2-2 0-16,-1 1 1 0,-3-2 0 15,-3-2-3-15,-5 0 1 0,-6 0 1 16,-3 0-4-16,-5-3 1 0,-5 0-1 15,-1 1 1-15,-5 1 1 0,-1 1-2 0,0 0 0 16,-4 0-13-16,-6 1-24 0,-5 5-25 16,-5 3-36-16,-8 2-47 0,3-1-73 15</inkml:trace>
  <inkml:trace contextRef="#ctx0" brushRef="#br2" timeOffset="750012.9045">20018 1589 383 0,'0'0'0'0,"0"0"0"0,0 0 59 16,0 0 19-16,62 26 10 0,-25-26-35 16,7-2-14-16,8-4-1 0,1-4-6 15,2 1-7-15,-3-2-2 0,-6 2-6 16,-5 4-9-16,-7-1-5 16,-6 3-1-16,-3 2-2 0,-4 1 0 0,-5 0-3 0,-3 3-22 15,-1 1-47-15,-1-4-40 16,-3 0-133-16</inkml:trace>
  <inkml:trace contextRef="#ctx0" brushRef="#br2" timeOffset="750539.0594">21632 808 282 0,'0'0'84'0,"0"0"-79"16,0 0-1-16,-51-27 51 0,38 27-17 0,1 0-14 15,-5 3-2-15,1 7-8 0,-3 4-5 16,-1 4-4-16,-3 6 1 15,2 4 7-15,-1 7 1 0,2 3-2 0,-1 3-4 16,3 7 0-16,0 7 2 16,1 6 0-16,2 7 1 0,4 8-1 15,-1 8 4-15,2 4-4 0,2 3-5 16,-2-3-1-16,3-7 0 0,1-3 4 16,1-5 1-16,1-1 12 0,-1-2-6 15,1-3-4-15,2-3 7 0,-2-4 2 0,0-5 1 16,-3-3-13-16,-1-2-1 0,-2-3 1 15,-2-4-2-15,-2-4-5 0,-2-8 2 16,-1-4 0-16,-2-6 0 0,-1-6-3 16,2-5 4-16,-3-7 0 0,-3-3 1 15,-2-3-3-15,-2-5 4 0,-5-7 3 16,1 1-4-16,2 0-3 0,-1-4 3 16,3 2-1-16,4 2-1 0,3-3-2 15,4 4 3-15,2-1-1 0,-1-1-3 0,6 3 1 16,-2-3-2-16,3 3-1 0,4-5-41 15,3-2-50-15,2-5-44 16,4 0-230-16</inkml:trace>
  <inkml:trace contextRef="#ctx0" brushRef="#br2" timeOffset="752903.3417">21737 1580 222 0,'0'0'45'0,"0"0"-13"15,-4-50 6-15,4 34 25 0,0-1 2 16,5 4-21-16,-2 0-9 16,4 2-4-16,1 1-12 0,1 1-6 0,0 2 1 15,-1 0 0-15,0 3-2 0,0 0-3 16,-2 0 2-16,1 3 1 0,-2-1-1 16,0 0-7-16,1 1 1 0,-2 0-1 15,0 1 2-15,0 0-6 0,1 0 4 16,0 0-2-16,0 0-1 0,1 0 0 15,-1 2-1-15,1 3 1 0,3 3-1 16,-1-1-2-16,2 5 2 0,-4 1 2 16,1-2-1-16,0 3-1 0,-3-2 2 15,1 2 0-15,-1-2-1 0,-2 1-1 16,0-2 2-16,0 3-1 0,1-3-1 16,-2 0 1-16,3 0-1 0,-1 0 1 0,-1-2-1 15,0-2 0-15,1-2 2 0,0 1 0 16,2-3-2-16,-2 0 1 0,2-2 2 15,4-1 0-15,-2 0-1 0,3-2 2 16,0-4 1-16,1-1 4 16,0-2-4-16,-1-3 8 0,-1-1 4 15,-1-1-1-15,1 0-6 0,-3-5 1 0,2 1-3 16,-3-3 0-16,-1 2-5 0,3-1 0 16,-2 2 2-16,0 4-3 15,0 3-1-15,0 2-1 0,-2 2 2 0,0 2-2 16,-1 1 1-16,0 2-1 0,-1-1 1 15,2 2 2-15,-2 1 0 0,-1-1 3 16,0 0 1-16,0 1 0 0,0 0-2 16,0 0 1-16,0 0-1 0,0 0-2 15,0 0-3-15,0 0 1 0,0 0 0 16,0 0-1-16,0 0-4 0,0 0 3 0,-1 3 1 16,-4 2-2-16,2 2-1 15,-1 1 3-15,0 0 1 0,-1 4-1 0,-1 1 0 16,0 2 0-16,-1 1 0 0,2 1 0 15,0 4 0-15,-2-2 0 0,3 4 1 16,-1 0-1-16,-2 3 0 0,3-1 2 16,1 3 0-16,0 1-2 0,-1 2 0 15,2 2 3-15,-1-1-1 0,0 5-2 16,2 1 0-16,-2 4 2 0,2 4-1 16,-4 1 0-16,2 2-1 0,1-2 3 0,1-1-2 15,1-3 1-15,-3-3-2 16,1-2 1-16,-4-2-1 0,-1-4-3 0,0-2 3 15,-1-2 0-15,-1-3 0 16,-3 0 2-16,-1-4-2 0,-2-1 0 16,0-4 0-16,-1-4 0 0,-2-1 0 15,-1-2 1-15,-2-4-1 0,-2-3 1 0,-2-2 1 16,-1-2-1-16,-1-6 1 0,0 0-1 16,-2-8 0-16,1-2 1 0,-1-4-1 15,2-2-1-15,0-6 2 16,4-1 1-16,4-5-2 0,7-1 0 15,7-1 0-15,5-5 2 0,7 2-3 16,12 2 1-16,7-4-1 0,9 7 0 0,12-2-5 16,5 0 2-16,10 7 2 0,1-3 1 15,-6 8 0-15,3 2-1 0,-9 4 1 16,-3 5 1-16,-8 2-1 0,-7 4 0 16,-7 5 1-16,-10 1-1 0,-11 3-1 15,-4 0 0-15,-1 0 0 0,-3 3-6 16,-8 5-29-16,-4 3-35 0,-3-1-26 15,0 1-39-15,4-5-154 0</inkml:trace>
  <inkml:trace contextRef="#ctx0" brushRef="#br2" timeOffset="753363.7149">23040 1217 348 0,'0'0'24'0,"0"0"14"15,0 0 25-15,-25-53-6 16,20 51-14-16,-2 0-20 0,-2 2-9 15,-6 2-4-15,-1 6-2 0,-3 7 1 0,-5 7-5 16,-1 9-1-16,3 8 3 0,-2 8 7 16,4 9-3-16,2 8-1 0,2 9-1 15,1 9 2-15,1 4 4 16,-1 3 8-16,0 0-4 0,-2 2-1 16,0 0-1-16,3-4 2 0,-3-3-3 0,2-7 4 15,-2-6-10-15,3-7-3 0,-1-4 5 16,1-8 0-16,-1-7-5 0,2-7 5 15,-2-7 0-15,6-7-8 16,-4-8-2-16,1-5 1 0,0-3 1 0,-7-5-3 16,-1 0-1-16,-3-3-11 0,-6-7-16 15,2-7-28-15,2-9-20 0,-1-4-18 16,3-11-24-16,-2-6-55 0,3-2-53 16</inkml:trace>
  <inkml:trace contextRef="#ctx0" brushRef="#br2" timeOffset="753497.7323">22183 2076 373 0,'0'0'3'0,"0"0"7"0,69-31 21 0,-40 28 23 16,7 0-13-16,5 0 2 0,4-2-1 15,1-1-12-15,0-2-8 0,-2 1-8 16,-2 2-10-16,0-1 0 0,-1 2-1 16,2 4-3-16,0 0-4 0,-7 4-94 15,-7-1-202-15</inkml:trace>
  <inkml:trace contextRef="#ctx0" brushRef="#br2" timeOffset="753906.0762">23072 2053 567 0,'0'0'6'0,"0"0"-3"0,0 0 20 0,0 0 10 16,0 0-27-16,0 0-2 0,0 0 2 16,70 39 16-16,-41-8 6 0,0-1 3 15,2 2-7-15,-1-2 7 16,-1-2-15-16,-5 1-3 0,1-2-6 16,-7-1 1-16,-1-1-4 0,-2-2-3 0,-5-2 0 15,-2-1-1-15,-4-4 0 0,-1-3-2 16,0-5-29-16,-2-2-32 0,3-6-18 15,-1-2-50-15,2-9-73 0</inkml:trace>
  <inkml:trace contextRef="#ctx0" brushRef="#br2" timeOffset="754198.0263">23719 1995 476 0,'0'0'38'15,"0"0"-15"-15,0 0 18 16,0 0 26-16,0 0-26 0,0 0-30 15,-62-24-8-15,32 38 1 0,-3 0-2 16,1 2 5-16,6 2 0 0,2 0-1 0,5 1-2 16,5 1 1-16,7 0-5 15,-1 5 2-15,5 0 2 0,2 5 3 0,1 6-2 16,0 5 7-16,-1 7 8 0,1 6 7 16,-3 7-4-16,-3 4-4 0,-2 4-2 15,-3-1-6-15,2 5-8 0,-6-3 0 16,5-4 2-16,1-5 0 0,0-6-5 15,4-7 3-15,1-8-1 0,0-7-2 16,1-7 0-16,-1-6-1 0,3-6-8 0,1-7-29 16,0-6-49-16,8-3-34 0,1-12-115 15</inkml:trace>
  <inkml:trace contextRef="#ctx0" brushRef="#br2" timeOffset="754497.9455">24357 1478 272 0,'-3'-60'250'16,"-1"44"-243"-16,-9 3-6 0,0 4 32 16,1 3 20-16,-1 6-30 0,-1 0-7 15,-3 8-3-15,-3 12-10 0,-3 11-3 16,-2 14 1-16,-4 14 1 0,4 12 7 15,-2 9 4-15,0 8 6 0,0 3 2 16,0 2 5-16,5-2-4 0,0-4-8 16,10-5-1-16,2-9-1 15,7-6-1-15,3-6-6 0,1-8 1 0,7-11-3 16,0-14-3-16,5-3 0 0,1-12-13 16,0-7-19-16,6-6-32 0,2-12-27 15,0-11-68-15,1-3-182 0</inkml:trace>
  <inkml:trace contextRef="#ctx0" brushRef="#br2" timeOffset="754880.4974">24319 1776 448 0,'14'-53'126'0,"-3"43"-122"0,-4 6-3 16,-3 3 27-16,-2 1 6 16,5 2-14-16,0 8 0 0,4 3-1 15,-5 6 8-15,0 2 5 0,-2 2-8 16,-2-3 9-16,-2 2-16 0,0-1-9 15,2-4-4-15,1-1-1 0,5-3 0 16,-2-4-3-16,7-5 1 0,1-3 2 16,3-1-2-16,3-7 1 0,1-1-2 0,2-7 3 15,-4-3-2-15,-1-3-1 16,-3-7 2-16,0 1 0 0,-3-1 1 16,-2 7-2-16,-3 6 0 0,-3 7 1 15,-2 8-2-15,0 0 0 0,1 4-1 0,6 11-3 16,-3 3 1-16,6 9 0 0,-5 1 3 15,1 5 4-15,-4-3 1 0,-3 4-2 16,-1-1 3-16,0-1 5 0,-5 1-3 16,-5 1-1-16,-4-3 2 0,0-4-3 15,-3-2-5-15,-1-4 1 0,-2-6-2 16,-1-1 2-16,-4-6-2 0,2-3-1 16,-2-5 0-16,3-1-20 0,1-11-24 15,-2-8-32-15,4-7-29 0,3-13-50 16,6 1-76-16</inkml:trace>
  <inkml:trace contextRef="#ctx0" brushRef="#br2" timeOffset="755116.1689">24656 1410 353 0,'0'0'36'0,"60"2"7"0,-25 16 11 16,4 10 10-16,-4 5-22 0,-6 7-7 15,-2 9-7-15,-8 5-1 0,-5 4-14 16,-5 5 4-16,-7 1 3 0,-4 6-3 15,-10 4-9-15,-8 2-5 0,-3-5-1 16,-1-1-1-16,-5-7-1 0,-2-10 1 16,-3-3 0-16,2-8 2 0,3-10 13 15,4-7-3-15,3-10-9 0,5-5-2 16,4-9 0-16,1-4 1 0,6-11-3 16,4-12-16-16,3-8-61 0,11-12-87 0,6 1-249 15</inkml:trace>
  <inkml:trace contextRef="#ctx0" brushRef="#br2" timeOffset="756085.9509">25950 2039 615 0,'0'0'0'0,"0"0"-44"0,-58-54 44 15,28 40 3-15,-1 3 5 0,-2 2-2 16,-4 3 0-16,4 5 0 0,8 1 1 0,-2 2 0 16,6 8 3-16,-1 5-1 15,0 6-6-15,3 4-3 0,0 6 2 0,7-1 0 16,4 1-1-16,5-1-1 0,3-4 2 16,7-1 1-16,5-6 2 0,5-2 4 15,3-6-1-15,4-7-4 0,4-2-1 16,3-4-1-16,2-7 2 0,-2-5 1 15,-1-6-3-15,-3-2 0 0,-2-8 2 16,-5-2 0-16,0-2-2 0,-3-7 3 16,-2-4 3-16,-1-3 2 0,-1 0-6 15,-4 0-1-15,1 6 4 0,-2 5 2 16,-1 6 2-16,-3 8 1 0,-1 7 2 16,2 2 1-16,-4 7-3 0,-1 3 3 15,0 3-1-15,0 1-9 0,0 5-5 16,-1 9-4-16,-4 7-1 0,0 10 4 15,2 6 2-15,1 2-1 0,1 4 2 0,1 1-2 16,0 0 2-16,1 1 0 16,3-2 4-16,1-3-1 0,3-4-3 0,-1-4 0 15,3-4 0-15,0-10-2 0,0-4 0 16,2-6 0-16,3-6 0 0,1-2 0 16,4-7-3-16,3-5 2 15,1-4 0-15,0-6 0 0,-2-2 1 0,-2-5 1 16,-2 0 1-16,-2-5-2 0,-4 2 0 15,-2 3 0-15,-3 7 3 0,-1 10-3 16,-4 6 0-16,-2 5 0 16,0 1 0-16,0 8 0 0,1 5-10 0,-1 7 8 15,0 2 2-15,3 3 0 0,-1-2 1 16,3 0 1-16,2-2 0 0,5 0-1 16,3-5 2-16,3-3 0 0,4-6-1 15,3-4-1-15,2-3 0 0,3-6 4 0,1-5-1 16,-5-4-4-16,-1-5 2 0,-3 0 0 15,-4 0-1-15,-1-2-1 0,-4-4 0 16,0-4 4-16,-3 1 4 16,-3 1-1-16,-2 5 0 0,-3 6 0 0,2 8-1 15,-4 4-5-15,1 5 3 0,-1 0-2 16,0 6-2-16,0 8-8 0,-5 5 2 16,0 8 6-16,-1 9-1 0,-2 1 2 15,0 9 0-15,-2 5 0 0,3 3-1 16,-2 2 1-16,0 3-1 0,-2 4 0 15,0 5 0-15,0 1 0 0,0-2 0 16,0-1 2-16,-1-7-2 0,-1-3 0 16,-2-3 0-16,-3-6 2 0,0-4-2 15,-5-8 0-15,1-5 2 0,-5-7 0 0,-3-5-2 16,-1-8 0-16,-6-6 2 16,3-4 1-16,0-6-2 0,6-9-1 15,5-5 4-15,4-10 5 0,8-7 0 0,8-8-7 16,3-9 2-16,6-8-3 0,9-4 0 15,7 0-1-15,3 3 0 16,5 7 0-16,6 8 0 0,2 5-1 16,10 4 1-16,6 2 0 0,6 4-1 0,14 2 0 15,9 3-16-15,12-1-37 0,9-1-86 16,11 4-167-16</inkml:trace>
  <inkml:trace contextRef="#ctx0" brushRef="#br2" timeOffset="756444.9634">27455 2202 595 0,'0'0'19'0,"0"0"-5"0,0 0 25 0,0 0-13 16,64-26-6-16,-37 21 8 0,8-1-3 15,2 1-14-15,3 0 2 0,1-1 0 16,0 2-7-16,-4 1-6 0,-5 3 0 16,-3 0-17-16,-12 6-51 0,-6 3-64 15,-11 5-87-15</inkml:trace>
  <inkml:trace contextRef="#ctx0" brushRef="#br2" timeOffset="756589.122">27431 2417 433 0,'0'0'37'15,"0"0"28"-15,0 0 16 0,0 0-24 16,82 0-28-16,-24-11-9 0,9-3-5 16,7 2-3-16,2-1-7 0,3-2 0 15,4 6-5-15,2-2-3 0,3 0-35 0,2-4-161 16,-10 2-217-16</inkml:trace>
  <inkml:trace contextRef="#ctx0" brushRef="#br2" timeOffset="757052.902">29181 1113 80 0,'0'0'362'16,"-35"-56"-358"-16,21 46-1 0,-2 5-3 16,0 3 22-16,-2 2 2 0,-1 6-13 15,-1 6-6-15,-3 4-4 0,-1 7 0 16,2 7 1-16,-3 7 2 0,2 9-1 0,2 7 3 16,-1 11 8-16,3 6 2 0,1 14-4 15,0 8 1-15,0 8-6 16,1 8-2-16,-5 6 3 0,1 5 11 0,-1 3 6 15,-4-1-11-15,1 2 7 0,-1-7-3 16,4-3-8-16,0-5 4 16,3-5 8-16,3-9-2 0,1-7 6 15,3-8-15-15,-1-10 9 0,3-5-6 16,-1-5-13-16,-3-11 2 0,-3-6-3 0,-1-11 3 16,-5-11-1-16,-1-5 0 0,-6-8-1 15,-4-7 6-15,-4-10 4 0,-4-11-1 16,-6-8 4-16,-2-9-5 0,-6-8-4 15,-5-8-5-15,2-7 1 0,-2-4-1 16,3-3-30-16,3-5-63 0,2 6-61 0,5 10-230 16</inkml:trace>
  <inkml:trace contextRef="#ctx0" brushRef="#br2" timeOffset="758252.9351">28990 1913 603 0,'0'0'18'0,"0"0"-2"0,37-50 33 15,-20 39 0-15,4 1-15 0,6 4-16 16,-1 1 1-16,0 2-8 0,-2 3 2 15,-2 0-6-15,-8 3-1 0,-5 6-4 16,-1 3-2-16,-5 1-2 0,-3 5 1 16,-6 3 1-16,-7 2-1 0,-4 3 2 0,-7-2-1 15,1 1 1-15,2-1-1 16,-1-5-1-16,4-4 1 0,7-6 0 16,4-2 0-16,6-5-1 0,0-2 1 15,1 0 0-15,2-2 3 0,6-10-2 16,5-3 0-16,4-4 0 0,6-7-1 15,-3-1-1-15,5-1 1 0,1-1 1 16,-1 1-1-16,0 3 1 0,1 2-1 0,-4 3 1 16,-1 4-1-16,-5 4 1 0,0 2 1 15,-7 1 7-15,-5 5 0 0,-2 1 3 16,-2 2 0-16,0 1-2 0,0 0-3 16,-2 2-5-16,-2 5-2 15,-6 9-2-15,-2 5 0 0,2 6 1 16,-2 5 1-16,7 1 1 0,0 1-1 15,5-4 0-15,9 4 4 0,6-6 4 16,6-2-1-16,6-5-5 0,1-5 4 0,3-7 0 16,-2-4-6-16,-2-5 2 0,-3-1 0 15,-2-6 0-15,-7 0-2 0,-2-2 0 0,-4 3 0 16,-5-1 0-16,-1 1-13 16,2 1-15-16,2 0-28 0,1-1-58 15,8-3-83-15,5-3-191 0</inkml:trace>
  <inkml:trace contextRef="#ctx0" brushRef="#br2" timeOffset="758646.3169">30446 1396 429 0,'0'0'9'0,"0"0"4"0,0 0 41 15,0 0-1-15,0 0-34 0,0 0-6 16,0 0-2-16,-57 25 5 0,43 0-1 16,2 7 1-16,-4 7 3 0,3 7-4 0,0 7 7 15,1 7 6-15,3 4-1 0,-5 4 0 16,4 2 0-16,0 4-2 0,-4 4-8 15,2 0-3-15,-4-1-4 16,-2-3 4-16,-3-5-10 0,-2-8-3 0,0-9 2 16,3-10 10-16,0-8-7 0,-1-10 1 15,3-5-3-15,-1-4-2 0,1-5-2 16,-1-2 2-16,1-5 0 0,-2-3-2 16,-3-5 0-16,1-3-3 0,-3-4-16 15,0-6-11-15,5-4-23 0,2-7-33 16,5-6-21-16,4-9-55 0,6 2-160 0</inkml:trace>
  <inkml:trace contextRef="#ctx0" brushRef="#br2" timeOffset="758819.1745">29824 1875 507 0,'0'0'13'16,"0"0"0"-16,0 0 11 0,0 0 21 15,0 0-11-15,60-7 2 0,-33 7 9 16,4 0-18-16,-1 0-5 0,1 0-5 15,2 0-5-15,0 0-11 0,4 1-1 16,5 6 0-16,2 2-3 16,5 4-57-16,1-1-46 0,-7 0-100 0</inkml:trace>
  <inkml:trace contextRef="#ctx0" brushRef="#br2" timeOffset="759104.6607">30609 2133 406 0,'0'0'19'0,"0"0"13"16,-30-58 22-16,28 47 13 0,2 6-16 15,0 2-12-15,3 2-4 0,1 1-16 16,7 2-8-16,5 8-4 0,7 9 0 15,4 5 8-15,2 4 6 0,0 2 6 16,-1 0-6-16,-4-2-1 0,-2 1-5 16,-5-2-6-16,-3 1-8 0,-4-1-1 15,0-4 3-15,-5-3-3 0,-3-4-1 16,0-3-3-16,0-5-28 0,1-5-29 0,1-3-33 16,0-4-82-16,1-8-141 15</inkml:trace>
  <inkml:trace contextRef="#ctx0" brushRef="#br2" timeOffset="759419.1793">31055 2067 561 0,'0'0'17'0,"0"0"6"16,0 0 41-16,0 0-17 0,0 0-28 16,0 0-15-16,0 0-4 0,0 0-1 15,0 0 1-15,-56 6 3 0,43 5-2 16,3 4-1-16,-1 3 1 0,5 2 0 15,-1 3 3-15,5 5 1 0,-1 3 6 16,2 3 8-16,0 6 10 0,-2 0-12 16,1 5 7-16,-5 5 1 0,3 2 1 15,-1 4-12-15,-6 6-4 0,-1 3 0 16,-2 3 1-16,-4 0-5 0,1-3 0 0,-1-6-2 16,5-9 8-16,1-3-9 0,2-7-1 15,2-8 0-15,0-10-2 0,4-8 0 16,1-7 0-16,2-7-1 0,0-2-10 15,-1-14-19-15,2-9-26 0,0-15-77 16,0-5-104-16</inkml:trace>
  <inkml:trace contextRef="#ctx0" brushRef="#br2" timeOffset="759733.2258">31445 1269 769 0,'0'0'1'16,"0"0"-1"-16,0 0-26 0,0 0 26 16,0 0-5-16,0 0 4 0,0 0 1 15,-72 68 0-15,44-23 0 0,0 8 2 16,4 6 2-16,-1 7 6 0,7 4 10 15,5-1 5-15,4-1-1 0,6-2-8 16,3-4-1-16,0 3-1 0,3-5-3 16,4-3-6-16,5-7 0 0,1-8-1 15,3-11-3-15,1-6-1 0,-2-11-16 0,1-5-33 16,1-9-37-16,-1-9-49 16,-1-2-173-16</inkml:trace>
  <inkml:trace contextRef="#ctx0" brushRef="#br2" timeOffset="760123.166">31383 1675 639 0,'0'0'3'0,"38"-54"-3"15,-19 47 5-15,-2 3 23 0,4 4-3 16,-1 0-9-16,2 3 4 0,-3 5-1 16,-7 3-5-16,-3 5-10 15,-5 0-4-15,-4 5 2 0,-2 1 0 0,-9 2-2 16,-3 2 0-16,-3-3 1 0,1 2 2 15,1-6-3-15,1-3 1 0,5-3 0 16,3-7 0-16,2-1-1 0,3-4 0 16,1-1 2-16,0 0 4 0,5-6-2 15,4-3 9-15,2-7 6 0,7-5-13 16,4 0-6-16,1-3 0 0,-1-2 0 16,1 3 1-16,-4-1 0 0,-2 5-1 15,-3 3 6-15,-6 8 6 0,-2 2-1 16,-5 4 5-16,0 2-2 0,-1 0-5 15,0 5-9-15,0 6 0 0,0 5 0 0,0 4 1 16,0 1 0-16,0 2 4 0,0-3-2 16,0 0-1-16,3-1-2 0,1 0 0 15,4-2 2-15,1-2-2 0,1-2 1 16,0-2-2-16,4-2-8 0,0-7-26 16,3-2-32-16,-1-2-14 0,0-11-28 0,-2-4-86 15,-3 0-84-15</inkml:trace>
  <inkml:trace contextRef="#ctx0" brushRef="#br2" timeOffset="760354.4654">31759 1509 437 0,'0'0'61'0,"0"0"-17"15,0 0 4-15,0 0-15 16,57-32-19-16,-29 47-4 0,1 10 1 0,0 3 4 16,-7 7 8-16,-6 2-1 0,-3 4-2 15,-9 4 3-15,-4 1-4 16,-3 0-5-16,-11 1-7 0,-6 2 0 0,-7-2-3 15,-8 0 0-15,0-5-4 16,-1-6 3-16,5-7 0 0,5-7 0 0,10-8-3 16,4-6 0-16,6-5 2 15,4-3 0-15,2-5-1 0,0-5-2 0,0-8-24 16,7-4-60-16,5-4-76 0,1 1-220 16</inkml:trace>
  <inkml:trace contextRef="#ctx0" brushRef="#br2" timeOffset="761173.0294">32400 1904 430 0,'0'0'39'0,"0"0"-30"0,-50-56 41 0,38 49 18 15,3 5-25-15,-2 2-17 0,0 2-9 16,-4 6-12-16,1 3-2 0,0 7 0 16,1 2 0-16,1 4-2 0,3 2 1 15,1-3 0-15,3 2 0 0,3-4-2 16,2-1 1-16,0-5 3 0,3-3-2 16,2-3-2-16,0-5 1 0,2-1 1 15,1-3 2-15,4-7-4 0,3-6 5 0,3-2 0 16,2-5-2-16,0-6-3 0,-3-3 2 15,-1-2 1-15,-3-5-3 0,1-5 1 16,-2-2-1-16,-5-5 0 0,-1-2 3 16,-2-1 0-16,-2 2 3 15,0 12 10-15,0 9 0 0,-1 9 4 0,2 9-1 16,-3 5-5-16,1 4 0 16,-1 1-8-16,1 7-6 0,2 9-6 15,1 11-2-15,0 11 6 0,4 4 2 0,-3 5 3 16,-1-3-2-16,-3 5 2 0,1-2 4 15,-2 2 2-15,-3-1-5 0,-2 0 0 16,-1-1-1-16,-2-4 0 0,3-6-2 16,1-6-1-16,2-9 3 0,2-9-2 15,0-7-1-15,1-5 0 0,3-1 3 16,2-6 2-16,6-11 2 0,2-4-2 0,4-5 0 16,-1-4-2-16,0-2-3 15,-1-5 1-15,4 0 3 0,1 1-1 0,-1 3-2 16,0 6 1-16,-4 8 0 15,0 7-1-15,-5 4-1 0,1 6 0 0,-2 2 3 16,-1 2-3-16,2 6-6 0,-3 8 4 16,0 3 0-16,-3 4 1 15,-3 2-1-15,-2 1 2 0,-3 3 1 0,-4-2-1 16,-3 3-2-16,-3 2 2 0,3-4 3 16,1-1-3-16,3-7 0 0,2-6 0 15,1-3 1-15,3-8-1 0,0-2 0 16,5-1 0-16,1-3 2 0,6-6 0 15,7-5 1-15,0-4 0 0,5-5-1 0,-1-1-2 16,-1-3 0-16,3-1 1 16,2-2 0-16,-1 2-1 0,-2 6 0 15,-6 8 0-15,-6 5 0 0,-6 4 2 0,-3 5-1 16,-2 0 5-16,0 8-5 0,-1 5-1 16,0 6 0-16,0 5 4 0,0 0 2 15,0 0-2-15,4-3 1 0,9 3-2 16,5-2 2-16,11-2-4 0,9-5 1 15,11-7-2-15,12-4-16 0,10 0-42 16,10-1-84-16,-7 0-205 0</inkml:trace>
  <inkml:trace contextRef="#ctx0" brushRef="#br2" timeOffset="766576.8731">22603 3394 333 0,'0'0'165'0,"0"0"-152"16,0 0 4-16,-54-32 37 0,52 29-2 16,2 1-21-16,0 2-3 0,3 0-9 15,9 0-14-15,9 0-3 0,11 0 5 16,14 0 12-16,5 0 5 0,10-3-3 0,4-1-5 16,0-3-5-16,1-2-1 0,0 0-1 15,-1-3-1-15,2-1-2 16,-3 1 0-16,-2 1-2 0,-4 0-4 0,-11-3-2 15,-10 3 2-15,-15 4 0 0,-7 1 0 16,-13 2 0-16,-2-1-3 0,-5 2-22 16,-11 0-20-16,-11 3-27 0,-10 5-28 15,-7 4-51-15,1-1-73 16</inkml:trace>
  <inkml:trace contextRef="#ctx0" brushRef="#br2" timeOffset="766841.2433">22580 3398 161 0,'0'0'125'0,"-55"29"-70"15,44-28 17-15,8 1 16 0,3-2-18 16,0 0-17-16,5 0-13 0,9-2-21 16,4-3 9-16,14-1 13 0,8 0-1 15,10-4-10-15,7 2-5 0,4-1-5 16,4-1-6-16,1-1-1 0,3-1-2 0,2 4-1 16,-3-4-1-16,2 3-3 0,-4-1-2 15,-6-1 1-15,-7 5-5 0,-9-3-4 16,-10 4 4-16,-13-1 1 0,-6 2 1 15,-9 2-2-15,-5 0 1 0,-1 2 1 16,0 0-1-16,0 0 1 16,0 0-1-16,-7 0-1 0,-5 0-2 0,-4 2-6 15,-7 6-36-15,-4 2-34 0,0 1-37 16,-2-2-76-16</inkml:trace>
  <inkml:trace contextRef="#ctx0" brushRef="#br2" timeOffset="775411.3234">19052 5371 34 0,'0'3'63'16,"0"-3"48"-16,0 0-62 0,0 0-7 15,0 0-6-15,0 0-4 0,0 0-10 16,0 0-7-16,0 3-5 0,-1-2-4 15,1 2 1-15,-1-2 3 0,1 4-1 16,1 0-2-16,4-2 2 0,1 1 1 16,2-1 4-16,2 2 3 0,3 0 0 0,1 1 4 15,1-1-4-15,-2 0-3 16,1 4-4-16,0-1 3 0,1 2-4 16,0-1 1-16,0 0-1 0,-2-1-1 0,1-1-2 15,2-1-1-15,4-1 2 0,0-1 1 16,4-2 5-16,5-1-2 0,5-1-3 15,5 0-1-15,5-3 3 0,7 0 2 16,5 0 2-16,2 1-2 0,3 1 0 16,3-1-7-16,2 0-5 15,4 0 5-15,0-2-1 0,4 1 1 0,-1-1-1 0,4 1 0 16,0-1-2 0,2-1 2-16,2 2-1 0,2-2-1 0,3 0-1 15,2-2 0-15,2 0-1 0,0 1-2 16,-2-1 2-16,-3 3 0 0,-4 0 1 15,-4 1 0-15,-5 1-1 0,-6 0 3 16,-5 2-1-16,-8 0 1 0,-7 0-1 16,-8 0-2-16,-6 0-3 0,-9 1 3 0,-7-1 0 15,-6 0 3-15,-5 1-2 0,-5-1 1 16,1 0 0-16,-1 0 6 16,0 0 7-16,-3 0-5 0,-4 0-4 0,-4 0-4 15,-6-3-2-15,-1 2-1 16,-2 0-33-16,-3 0-43 0,2-3-54 15,0-3-178-15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29:55.11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13030 11566 168 0,'0'0'182'0,"0"0"-154"0,-11-64 11 16,11 55 11-16,0 5-11 0,0 4-3 15,-2 0-10-15,2 0-13 16,0 2-3-16,-1 3-5 0,1 7-1 0,0 1-1 16,5 5 1-16,2 1 0 0,3 2-2 15,5 4 1-15,2-1-1 16,5 3-1-16,0 1 2 0,6 1-2 0,2 1 0 15,2 0 2-15,2 0-2 16,4 0 0-16,3 0 3 0,4 1 2 0,3-3 1 16,3-1-5-16,7 0 1 0,0-3 0 15,8-3 0-15,5-4 0 0,4-5 1 16,3 0 1-16,4 0-1 0,3-3-2 0,-1 1 1 16,4-1-2-16,3 1 4 15,0 2-5-15,3-2 2 0,1-1-2 16,0 0 3-16,1-1-1 0,1-1 0 0,0-1 0 15,1-3 0-15,4 1 1 0,4-3-2 16,2 1-1-16,4-1-3 0,-2 2 3 16,3 0 0-16,1 0 1 0,1-1 1 15,2 1-2-15,1-2 0 16,3-1 0-16,-1-1-3 0,1-2 3 0,1-2 1 16,-3-2 1-16,3 0 0 0,2-6 3 15,1 0-4-15,1-1-1 0,4-5 0 16,1 0 0-16,0-1 1 15,0-3 1-15,3-1-1 0,0-3 0 0,0-1-1 16,-1 0-6-16,-1-2 6 0,-3 3 1 16,-5-7 0-16,3 1 3 0,-3-1-4 15,1-4-2-15,1-2 2 0,-4-3 1 16,-2-3 3-16,0-4 0 0,-3-3 2 16,-6-2-1-16,-1-1-5 0,-6-4 0 15,-5 2 0-15,-8-1 2 16,-9-1 1-16,-10 0 1 0,-9 2 0 0,-7-1-1 15,-7 1-2-15,-8-2 4 0,-8 2-2 16,-5-3 1-16,-9 0-2 0,-6-3 0 0,-6 3 1 16,-7-2-1-16,-2 2-1 0,-10 0 0 15,-7 3 1-15,-8-3 0 16,-1 0-2-16,-8 4 1 0,-4 1 1 0,-7 3-2 16,-6 2-2-1,-6 2 2-15,-5 7 0 0,-3 1-4 0,-6 3 3 0,-3-1 1 16,-5 2 0-16,-3 1 0 0,-2 0 1 15,-1 2 0-15,-5-1 0 0,1 1 1 0,-5 3-1 16,-4-1 0-16,-4 2-1 16,-3 2-3-16,-2 2 2 0,-1 0 1 0,-3 2 1 15,2 2 0-15,3 1 0 16,-4-1 1-16,1 3-2 0,0 1-6 16,-2 0 4-16,-1 0 2 0,-1-2 1 15,1 2-1-15,0 0 2 0,0 2 1 16,-7 3-3-16,0 2-2 0,-6-1 0 15,2 2 2-15,1 3 0 0,-1 0 2 0,1 1-1 16,-1 3 0-16,-2-2-1 16,2 4-7-16,3 0 7 0,7 0 1 0,3 1 1 15,3 0 1-15,4 1-1 0,0 6 1 16,-6 1-2-16,-4 3 1 0,1 3 5 16,-2 1 2-16,0 2 0 0,0 2-1 15,2 2-1-15,-2 0-2 0,1 0-5 16,2 0-3-16,3 1 3 0,1-2 2 15,6 0 0-15,2 1 0 0,3 1 2 0,1 1-4 16,1 1 0-16,4 2-2 16,1 2 0-16,2 0 2 0,5 4 1 15,2 2-1-15,5 1 1 0,1 3 1 16,5 1 1-16,4 4-3 0,1 2 0 0,5 1-6 16,4-1 6-16,2 3 0 0,1 1 1 15,2 2 0-15,8 2-1 0,3 0 0 16,4 2 1-16,7 1-1 0,4-1 2 15,6 4-2-15,4 0 2 0,6 3-1 16,2 5 0-16,5-2 4 0,3 3 0 16,1-1 0-16,7 4-3 0,5-2 3 15,5 1 0-15,6 1 0 0,2-1 1 16,3 0-1-16,4-1 1 0,4-1-1 16,2 2-2-16,1 0-3 0,4 1-1 15,2 2 1-15,3-4 0 0,6 6-3 16,2-3-39-16,4-6-51 0,0-5-85 15,-10-17-323-15</inkml:trace>
  <inkml:trace contextRef="#ctx0" brushRef="#br0" timeOffset="17655.9883">9083 5746 308 0,'0'0'28'0,"0"0"-26"0,0 0 0 16,0 0-2-16,61 7 0 0,-27-2 0 15,5 0-6-15,5-2-13 0,4-1-2 0,6 0-2 16,2-1 7-16,5-1 2 15,2 1 6-15,3-1 7 16,5 0 1-16,3 0 1 16,5 0-1-16,6 0 0 0,2 0 1 0,5 1 4 0,5 3 5 15,3-3 5-15,4 3 0 0,7 2-2 16,5-1-2-16,8-1-1 0,3 1-4 0,9-1-5 16,3 0 0-16,0 0 0 0,6 2 0 15,2-3 2-15,2 1-2 16,2 0-1-16,2 0-1 0,3-1 1 0,3 0 0 15,6-3 1-15,2 0 2 0,5 0-3 16,2 0-2-16,1 0 2 16,1 0 2-16,4 0 3 0,3 1 4 15,3 3-7-15,0 3 3 0,2-1-1 0,3 0 0 16,1 2 0-16,2-2-3 0,-1 0 1 16,3-1 4-16,-1-1 0 0,1-1-2 15,4-1-4-15,4-1 5 0,2-1-2 16,6 0 4-16,2 0-5 0,-1 0-1 15,-2 0 3-15,-3 0-1 0,-1 2-3 16,-3 0 1-16,1-2-1 0,-1 0 4 16,-1 0-2-16,-2 0-1 0,-2 0 8 15,-1 0 4-15,-1 0-1 0,-1 0 4 0,0-4-9 16,2 3 7-16,-2-2 0 16,1 1-5-16,-6 0-5 0,-7 2 2 0,-8 0 0 15,-9 0-1-15,-9 0-5 0,-8 2 0 16,-16-2 0-16,-9 2 1 15,-14-1 0-15,-15-1-1 0,-13 0-4 0,-17 0-36 16,-14-2-17-16,-17-5-22 0,-18-3-36 16</inkml:trace>
  <inkml:trace contextRef="#ctx0" brushRef="#br0" timeOffset="18733.2338">9575 5488 324 0,'0'0'10'0,"-25"-80"-3"0,19 39-3 16,1-3-1-16,0-3 1 0,-2 0-3 16,0-3 1-16,-1 0 0 0,1 0-2 15,0-2-1-15,0-1 1 0,2-1 0 0,-1 0 0 16,1 0-1-16,-2-2-2 0,2 2 2 15,-2 0-1-15,2-2-2 16,0 8 2-16,1-1 2 0,0 3 1 16,4 4 10-16,0 2-3 0,0 3 3 15,0 3 1-15,6 5 0 0,-1 1-2 0,1 2 2 16,-1 5-5-16,2 1-5 16,1 3-1-16,1 3 1 0,-1-1-1 0,4 2-1 15,-3 2 1-15,2 1-1 0,4 0 0 16,0 1 0-16,4-1 0 0,2 3 0 15,2 1 0-15,2 4 0 0,3-1-2 16,5 0 2-16,2 2 0 0,4 0 0 16,3 0-1-16,4 1 1 0,1-1 0 15,3 0 0-15,2-2-1 0,4 1 1 16,6 1 0-16,2-1 0 16,4 1 1-16,3 0-1 0,3-1 0 0,0 2 1 15,3 0-1-15,-2 0 0 0,-1 0 0 0,-3 2 0 16,0 2-2-16,2 2 1 0,-6-1 1 15,2-1 0-15,-1 0 1 0,2 1 1 16,0-1 4-16,-2-1-2 16,0-1 0-16,-5 2-2 0,-2 2 0 0,-1-3-2 15,1 1 1-15,-3 0-1 0,3-2-1 16,0 0 1-16,-1-1 0 0,5 0 0 16,4 0 0-16,4-1 1 15,0-1-1-15,4-11-14 0,-17-8-149 0</inkml:trace>
  <inkml:trace contextRef="#ctx0" brushRef="#br0" timeOffset="19951.6973">10134 6325 542 0,'-3'-52'6'15,"3"52"-6"-15,1 6 10 0,0 6-6 16,-1 10 1-16,-1 10 5 0,-7 12 5 15,-3 16-4-15,-2 7 2 0,2 6-2 16,0 3 4-16,-1 0 1 0,7 0 2 16,-2-2-6-16,4-1-9 0,1-4-1 15,1-11-2-15,0-7-13 0,-1-15-35 16,2-15-49-16,-1-17-104 0,-3-10-54 16</inkml:trace>
  <inkml:trace contextRef="#ctx0" brushRef="#br0" timeOffset="20174.8819">10014 6246 477 0,'0'0'25'0,"0"0"-23"0,0 0 1 15,0 0 0-15,58 13 13 0,-31-18-2 16,3-2 0-16,4 0-6 0,3 0-5 15,7-3 0-15,4 0-3 16,0 0 1-16,5 3-1 0,-3 1 0 0,0 5-6 16,-9 1-42-16,-8 7-44 0,-10 3-40 15,-16 2-117-15</inkml:trace>
  <inkml:trace contextRef="#ctx0" brushRef="#br0" timeOffset="20299.3648">10046 6521 410 0,'0'0'12'15,"0"0"-5"-15,0 0-6 0,0 0 0 0,64 38 10 16,-18-41-8-16,8 1 0 0,0 2-3 16,0 11 0-16,-6 3-17 0,-8 10-92 15,-15-1-56-15</inkml:trace>
  <inkml:trace contextRef="#ctx0" brushRef="#br0" timeOffset="20427.5761">10097 7152 421 0,'-24'57'56'0,"20"-49"-15"15,6-7-3-15,15-2-16 0,6-14-9 16,12-6-8-16,10-8-3 0,8-2-2 16,8-1-4-16,3-1-53 0,4-2-34 15,3-1-62-15</inkml:trace>
  <inkml:trace contextRef="#ctx0" brushRef="#br0" timeOffset="20621.9072">11016 6254 321 0,'0'0'113'0,"0"0"-91"0,0 0 6 15,0 0 3-15,0 0-18 0,0 0 6 16,0 0 14-16,55 40-12 0,-34-11-4 16,1 2-8-16,3 1-2 0,-5-1-5 15,1 1 0-15,2-2-1 0,-3-1-1 16,-2-3-31-16,-2-7-68 0,-3-7-113 0</inkml:trace>
  <inkml:trace contextRef="#ctx0" brushRef="#br0" timeOffset="20852.7619">11392 6254 341 0,'0'0'15'0,"0"0"7"15,0 0 25-15,0 0 3 0,-52-26-33 0,34 37-3 16,-2 4 6-16,2 4 8 0,6-1-9 15,2 1-9-15,7 1-2 0,3 3-2 16,2 4 0-16,8 6 4 0,-1 4-4 16,3 4 3-16,1 6 0 0,-2 3-1 0,-3 2-4 15,-3 4-2-15,-3-1-1 16,-2 0-1-16,0-4-1 0,-5-2-5 16,1-5-43-16,-6-6-35 0,2-10-63 15,-2-9-115-15</inkml:trace>
  <inkml:trace contextRef="#ctx0" brushRef="#br0" timeOffset="21137.8097">10923 5963 441 0,'0'0'10'0,"0"0"-3"0,0 0-2 15,0 0 10-15,0 0-13 0,0 0-2 16,-57 29 1-16,42 4-1 0,3 9 0 16,-1 6 0-16,2 8 0 0,4 4 1 15,4 5 4-15,3 6 6 0,4 1 1 16,9 3 2-16,6 0 4 0,6-1 2 0,6 1-6 16,2-4-8-16,7-3-3 0,-4-3-2 15,1-6 0-15,3-7-1 0,-2-10-12 16,-3-7-60-16,-4-18-43 15,-8-12-214-15</inkml:trace>
  <inkml:trace contextRef="#ctx0" brushRef="#br0" timeOffset="21385.8843">11574 5935 266 0,'0'0'147'0,"53"-43"-144"15,-14 51 10-15,-2 15 16 0,0 9 8 16,0 10-12-16,-5 9-5 0,-1 10-2 16,-4 9-2-16,-9 8 2 0,-3 7-4 15,-11 5-6-15,-3 5-4 0,-2 1-2 0,-13 1 0 16,-7-2 1-16,-11-3-3 16,-7-3 0-16,-8-6 0 0,-7-9 2 0,-3-6-2 15,3-8 1-15,0-7-1 0,5-8-18 16,3-8-21-16,8-15-46 15,9-17-82-15</inkml:trace>
  <inkml:trace contextRef="#ctx0" brushRef="#br0" timeOffset="24373.4161">11489 4250 111 0,'0'0'59'0,"-57"0"-3"16,30 0-31-16,-2 0 3 0,3 3-5 0,-2 3-6 15,-3 3-9-15,2 0-5 0,1 4-2 16,-3 2 1-16,3 1 0 0,4 0-2 16,2 0 1-16,5 3 3 0,1 0 1 15,5 4-1-15,-3 1 0 0,1 4 1 16,2 3 0-16,0 3-5 0,0 5 0 16,-2 5 0-16,0 3 1 0,0 2-1 15,-2 2 0-15,1-1-1 0,-1-1-7 16,5-4-9-16,3-2 9 0,-2-4 5 0,5-3 3 15,1-3 0-15,3 0-3 0,0-2 0 16,6 1 3-16,6 0 1 0,3 0 1 16,5 2 5-16,4 2-4 15,-2 1-2-15,6 1-1 0,-1-3 0 0,3-2 0 16,2 0 0-16,1-3 0 0,1-1 1 16,2-3-1-16,0 1 0 0,0-2 1 15,1-3-2-15,-2-2-5 0,5-6 3 16,2-1-1-16,3-6-6 0,4-5-6 15,2-2 11-15,0-6-14 0,2-4-13 16,-3-6-7-16,0-5 39 0,4 0 12 16,-4-4 3-16,-2 1 9 0,-1-5-6 15,-2 1-12-15,-1-2-2 0,-2-2 4 16,1-1 3-16,-2-3-3 0,1-1-6 0,-3-3 2 16,0-2-4-16,-3-3 1 15,-1-4-1-15,-6-2 1 16,0-2 0-16,-3-1 5 0,-6-2 11 0,-4-1 6 15,-6-1-3-15,-4 0 8 16,-6-1 2-16,-2 1-1 0,-11 1-8 0,-7 6-6 16,-8 2-2-16,-5 5 0 0,-3 5-1 15,-9 4-4-15,-1 5-4 0,-5 7-1 0,-1 5-1 16,0 8-2-16,-2 6 0 16,1 2-4-16,3 2 2 0,4 4 2 0,7 4-3 15,7 1-10-15,9 4-22 0,9 0-16 16,9-2-42-16,5-1-61 0</inkml:trace>
  <inkml:trace contextRef="#ctx0" brushRef="#br0" timeOffset="100833.837">19674 4014 57 0,'0'0'40'0,"-66"-71"-23"16,29 46-13-16,-4 2 6 0,-1-3 6 15,-6 3 11-15,0-2 2 0,-3 0-2 16,-2 1 5-16,-3 0-4 0,0-1-8 16,-5 1-6-16,-2 0-4 0,-4 2 2 15,-1-1-5-15,0 4-2 0,-2-4-3 16,-8 6-1-16,-1-3-1 0,-2 3 1 16,-6 1-1-16,-1 0-2 0,-2 2 2 15,-5-1 1-15,-2 1-1 0,-2 0 0 16,0 1 2-16,2 1 1 0,-3 1 0 15,0-2 5-15,-1 4 2 0,-8 0-2 16,3 3 2-16,-5 0-5 0,3 2 1 16,-3-1 0-16,1 2-2 0,-2 3 2 0,0 0-3 15,-1 3-3-15,-2 3 2 0,0 1-2 16,4 1 3-16,1-1-3 0,2 2 1 16,3-2 0-16,1 5 1 0,1-1-2 15,2 0-2-15,3 0 2 16,1 5 2-16,3-3-1 0,1 4 2 15,3-1 1-15,0 2 0 0,2 2 1 0,2 1-5 16,1-1 0-16,3 4 0 0,3-1 0 16,-1 0 1-16,0 4-1 0,4 0 1 15,2 0-1-15,2 2 2 0,0 0-2 16,4 1 3-16,0 2-3 0,3 0 0 16,3 1 0-16,6-1 0 0,0 0 0 15,1 0 1-15,7 2 0 0,0 2 0 16,5 0 1-16,1 1 1 0,3 0 3 15,1 1-1-15,2 2-2 0,1 0 0 16,3 1-2-16,2 1 0 0,-2 0 0 0,2 3-1 16,1-1 2-16,1-1-2 0,5 1 0 15,6-3 0-15,1 2 0 16,2-3 2-16,6-1-1 0,2 2 1 16,4-3 0-16,2 4 0 0,0-5 0 15,6 3 2-15,2-3-2 0,2 0 1 16,0 1 1-16,4-1 0 0,1-3 1 0,1 2-4 15,1-2 0-15,2 1 1 0,2-4-1 16,3 3 1-16,-1-1-2 0,6-5 1 16,-2 3 0-16,2-5-1 0,4-1 0 15,0 0 0-15,5-1 3 0,0-2-2 16,2 2 1-16,3-3 0 16,1 1 0-16,-1-3 1 0,2 3-2 0,1-3 1 15,0-3 0-15,0 1 0 0,2-2-1 0,1-2 2 16,3 0-3-16,3-2 1 15,-1-1 1-15,2 1-2 0,2 2 3 0,-2-2-2 16,5-1-1-16,-2-1 0 16,3 0 0-16,2 1 0 0,2-4 1 0,1 1 0 15,0-2 0-15,0 2-1 0,2-1 1 16,0 1 0-16,1-2 0 0,-2-1-1 0,3 0 2 16,1-1-1-16,1 0-1 15,5-1-2-15,-2 0 1 0,2 0 1 16,-1-1 0-16,1 1 0 0,1 1 1 15,-1-2-1-15,2 3 1 0,-3-3 0 16,2-1 0-16,1 0 0 0,1 0-1 16,2-3-3-16,-2-1 3 0,2-1 0 0,0 1 1 15,-2-2-1-15,1 2 2 0,-1-1-2 16,-3-1 2-16,3 2-1 0,1-3 0 16,6 0 2-16,1-2-3 0,0 0-1 15,0-2 1-15,-3 1 0 0,0-1 0 16,1 0 1-16,3-4 0 0,-3 3 1 15,5-1-2-15,-2-1 1 0,3-2-1 16,-3 2-4-16,1-3 4 16,-4 0 0-16,-2 2 0 0,-2-3 1 15,0 0 0-15,-1 0 0 0,-1-3 0 0,2 1 0 16,-4 0-1-16,2-3-2 0,-2 3 2 16,-3-3-1-16,-1 1 1 0,-4-3 1 15,-3 2 0-15,-1-3-1 0,-2 1 1 16,-1-1 0-16,-3-2 1 0,-2 1-1 15,-4-2-1-15,-1 1-1 0,-5-1-1 16,-4 1 2-16,-2-4 2 0,0 1-2 16,-4 1 0-16,0-4 2 0,-4 3-2 15,2 0 1-15,-7 0 0 0,-3 1-1 0,-1 1 1 16,-5-2 0-16,-1 1 1 0,-3 0-1 16,0 0 3-16,-4-1-1 0,-1 0-1 15,-3 0 2-15,-2 2 0 0,-3-1 1 16,0 1 1-16,-2 1-2 0,-1 1 0 15,-1-1 1-15,0-1-1 16,0 0 1-16,0-2-2 0,-2-1 1 0,-3-3 1 16,0 2 0-16,-4-3 0 0,-3 0 0 15,2 2 0-15,-7 2-1 0,1-1 1 16,-3 1-1-16,-2 2 0 0,-2-4-2 16,-3 5 2-16,0-1-2 0,-4 0-1 15,-2 0 1-15,-2 1-1 0,-2 0 1 16,-3 1-1-16,-2 2-1 0,1 2 2 15,-2 2-1-15,-3 0 1 0,-3 3 0 0,-2 1 0 16,-2 3-2-16,-2 0 1 16,-7 4-1-16,0 1 0 0,-3 3 0 0,-2 1 0 15,3 5-1-15,-1 0-6 0,3-2-66 16,5-7-67-16,7-3-271 0</inkml:trace>
  <inkml:trace contextRef="#ctx0" brushRef="#br0" timeOffset="101472.1265">20188 5018 119 0,'0'0'95'15,"0"0"-30"-15,0 0-58 0,0 0-1 16,0 0 19-16,0 0 13 0,0 0-13 16,55 48-2-16,-36-40-1 0,6-2 0 15,4 1-4-15,7-1-6 0,9 0-2 16,6 0 3-16,15-1-1 0,11-1 1 16,10-2 2-16,13-1 0 0,6-1-7 15,7 0-1-15,5-4-1 0,5 0 1 0,0 1 1 16,3 0-2-16,-3 0 1 0,-1-1 2 15,-7 1-7-15,-6 0 4 0,-9 0 0 16,-9 0 1-16,-14-2-3 16,-11 3 0-16,-10-4-1 0,-17-1 0 15,-7 1-3-15,-8-2-1 0,-10 0 0 0,-7-2 1 16,-6-1-1-16,-1 0-7 0,-9-1-31 16,-2-2-41-16,-9 0-22 0,-4-1-27 15,3 1 18-15</inkml:trace>
  <inkml:trace contextRef="#ctx0" brushRef="#br0" timeOffset="101732.838">22166 4811 120 0,'0'0'68'0,"0"0"-66"0,0 0 1 16,0 0 16-16,0 0 15 0,0 0 7 15,0 0-18-15,0 0-23 0,-16-32 20 0,38 42 13 16,9 3 11-16,8-1-9 16,4 5-14-16,7-1-3 0,4 0-4 15,5-1 1-15,4 1-1 0,1 0 2 16,-4 0 2-16,-2 3-2 0,-8-1-3 15,-11 1-4-15,-9 1-4 0,-9-1-3 0,-9 0-1 16,-9-1 2-16,-4 3 0 16,-11-1-1-16,-7 3 1 0,-6 0-1 15,-7 0 0-15,-8 0 0 0,-3-1 0 16,-3-1-2-16,-1-3 1 0,6-3 0 16,6-3 1-16,8-4-2 0,11-2 0 0,9-4-2 15,7-2-52-15,7-9-49 0,5-4-93 16</inkml:trace>
  <inkml:trace contextRef="#ctx0" brushRef="#br0" timeOffset="102069.3121">23627 4677 274 0,'0'0'128'0,"0"0"-120"15,0 0-5-15,0 0 6 0,-20 63 47 16,13-23-12-16,-3 5 1 0,5 8-17 16,-8 1-8-16,3 5-6 0,3-3-7 15,-2-4-3-15,2-2 3 0,4-8-1 16,3-9-2-16,0-8 3 0,3-7 3 15,12-9 6-15,2-6-2 0,13-3 3 16,8-4 1-16,7-8-6 0,7-2-8 16,0 0-3-16,3 1-1 0,0 1-3 0,-2 4-40 15,-3-2-38-15,-2 0-66 16,-10-1-140-16</inkml:trace>
  <inkml:trace contextRef="#ctx0" brushRef="#br0" timeOffset="102432.8771">24059 5103 331 0,'0'0'11'16,"0"0"-2"-16,0 0 11 0,0 0 38 0,0 0-11 15,0 0-14-15,33 52 2 16,-8-47-10-16,0-2-12 0,3-2-6 16,4-1-4-16,-1 0-1 0,1-1-2 15,-1-3 0-15,3-2 1 0,1-3-1 16,-4-1 1-16,-1-1-1 0,-5-3 1 0,-7-1-1 15,-5 0 0-15,-8-3 1 16,-3 0 0-16,-2 2 0 0,-5-4 2 16,-6 0 0-16,-3 0-2 0,-2 3 0 15,-7-1 0-15,1 3 0 0,-5 2 0 0,0 2 0 16,0 5 0-16,-5 4 0 0,-1 2-1 16,1 6 1-16,0 7 1 0,0 6 1 15,4 6-1-15,2 6 3 0,1 4-4 16,6 5 5-16,8 3 1 0,4-2 1 0,7 2 7 15,8-6-3-15,7-3-2 0,7-1-5 16,9-7-2-16,4-3-1 16,9-8-1-16,2-5-1 0,8-8-39 15,-1-4-36-15,-3-9-124 0,-8-1-122 16</inkml:trace>
  <inkml:trace contextRef="#ctx0" brushRef="#br0" timeOffset="103000.252">24692 4942 306 0,'0'0'18'16,"0"0"25"-16,0 0 6 0,0 0 14 15,0 0-36-15,0 0-7 0,0 0 10 16,57 28-9-16,-49-3-4 0,-3 0-2 16,-2 3-9-16,0-1-2 0,-2 0-1 15,0-1-1-15,0-2-1 0,3-2 1 16,0-3-2-16,-2-2 0 0,0-2 0 15,-1-5 1-15,1-3-1 0,-2-5-4 16,0-2-10-16,1-3 6 0,2-7 8 16,1-5 1-16,0-8-1 0,1-2 1 15,5-7-1-15,-3-1 0 16,4 0 2-16,2 1 0 0,0 4 3 0,0 3 2 0,0 4 1 16,2 9-2-16,-1 2 0 0,1 7 0 15,2 3-4-15,-4 4 0 16,-1 7 0-16,-2 2 0 0,-4 7-1 0,0 2 1 15,-3 3-2-15,-2 2 1 0,-1 0-1 16,0-1 0-16,0-1 0 0,0-3 0 16,1-1 0-16,0-3 0 0,0-2 0 15,-1-6 0-15,1-4 0 0,1-2 0 16,-1-4-1-16,2 0 0 0,0-2 0 0,1-9 0 16,2-2 1-16,4-6 0 15,1-2 0-15,-2-4 0 0,4-4-1 0,0 1 1 16,1-2 1-16,-2 1 1 15,4 0 2-15,-2 2 3 0,4 3 2 16,5 6 1-16,2 3-1 0,2 7 0 16,-6 5-2-16,-5 3-4 0,0 6-1 15,-2 6 3-15,1 6 0 0,-1 2-3 16,-3 1 0-16,3 3-1 0,-3-1-1 0,-1-2 0 16,0 0 0-16,-2-2 0 0,0-2 0 15,-1 1 0-15,-2-6-38 16,-2 0-38-16,-1-6-110 0,-2-2-148 0</inkml:trace>
  <inkml:trace contextRef="#ctx0" brushRef="#br0" timeOffset="103534.0207">25647 4886 344 0,'0'0'42'0,"0"0"5"0,0 0-24 16,0 0-8-16,0 0 7 0,3 57-2 15,-6-32-3-15,1 4 5 0,0-3-1 16,2 0-4-16,0 0-8 0,0-2-2 16,3 1-6-16,2-3 1 0,0 2-1 15,-1-5-1-15,3-3 1 0,-1-1-1 16,-2-6-9-16,3-3-10 16,-2-5-3-16,0-1 4 0,5-5 10 0,-3-5 8 15,4-6 0-15,0 2 1 0,-1-5 0 16,1-1-1-16,-2-1 1 0,0-1-1 15,1 0 1-15,0-2 3 16,3 1 3-16,1 0 1 0,3 4 2 0,2 2-1 16,0 3 0-16,1 7-1 0,1 4-2 15,-2 3 4-15,-2 1-1 0,-3 7-3 16,-3 1 0-16,2 5-4 0,-4 0 1 0,-1 1-2 16,1 2 0-16,-1 0-1 15,0-1 1-15,2 2 0 0,-2-1-1 0,0 2 0 16,0-3 0-16,0-1 0 0,-1 0 0 15,-2-4 0-15,-2 1 0 16,0-5 0-16,-1-3 1 0,0-2-1 16,-1-2 0-16,1 0 1 0,2-9 3 0,0-4 3 15,4-5 0-15,0-3 6 0,5-2-6 16,1-3 1-16,1 2 1 0,2 2 0 16,0 1-3-16,2 7-3 0,2 4-2 15,-1 6 1-15,3 4-2 0,-2 3 0 16,1 6-2-16,-2 3 1 0,-2 2 1 15,1 1-3-15,-3-1-8 0,6 2-21 16,6 1-21-16,5-5-50 0,2 0-60 16,-2-6-95-16</inkml:trace>
  <inkml:trace contextRef="#ctx0" brushRef="#br0" timeOffset="103988.5897">26876 4999 150 0,'0'0'84'16,"-6"-54"-43"-16,5 32 4 0,1-1 15 16,0 0 1-16,0 3-23 0,-2 4-6 15,-1 3-4-15,-1 3-6 0,-2 2-3 16,-1 5-3-16,-5 1-2 0,-2 2-4 16,-9 7-6-16,-2 9-1 0,-2 6-3 15,-3 4 1-15,2 5-1 0,1 1-1 16,3 2 1-16,4-2 2 0,9-1 0 15,6-3 0-15,5 0-2 0,2-6 1 16,7-2-1-16,1-7 0 0,9-6 0 16,2-5 0-16,2-3 0 0,8-8 3 15,2-6-1-15,-2-4 0 0,-1-3-1 0,-9-4 0 16,-3 2-1-16,-6-4 1 0,-3 2 0 16,0 0 1-16,-5 5 7 0,2 5 5 15,-5 4-2-15,-1 9-3 0,0 3-3 16,-3 6 0-16,-3 10-5 0,-1 6 1 15,-4 8 0-15,1 1-2 0,3 2 0 16,4 0 3-16,3-6 1 16,5 1 0-16,10-5-1 0,9-2 2 0,7-6-1 15,9-8 0-15,9-3 3 0,6-4 3 16,3-7 0-16,3-2-5 0,-3-1-3 16,-5-2-2-16,-3 1 0 0,-11 2 0 15,-4-1-10-15,-8-1-37 0,-4-2-21 16,-8-5-72-16,-7-1-151 0</inkml:trace>
  <inkml:trace contextRef="#ctx0" brushRef="#br0" timeOffset="105670.2991">24467 6400 498 0,'0'0'53'15,"0"-56"-18"-15,0 44-25 0,0 6 29 16,0 4 5-16,0 2-7 0,0 6-15 16,-2 10-13-16,-1 13-3 0,-5 13 9 15,5 11 9-15,1 2-1 16,2 4-13-16,0-5-3 0,0-3 1 0,0-1-4 15,0-4-4-15,0-3 0 0,0-3 0 16,0-9-1-16,0-7 1 0,0-5-1 0,0-8-32 16,0-5-37-16,1-6-42 15,2-7-110-15</inkml:trace>
  <inkml:trace contextRef="#ctx0" brushRef="#br0" timeOffset="105915.9782">24416 6307 282 0,'0'0'132'15,"0"0"-48"-15,0 0-17 0,0 0-13 16,0 0-12-16,0 0 1 0,0 0-8 16,66-8-5-16,-31 8-1 0,3 0-8 15,5 0-8-15,-3-1-7 0,0-2-4 16,-2 1 0-16,-2 1-2 0,-3 1 0 15,-4 0 0-15,-10 3-4 0,-4 4-49 16,-7 4-22-16,-8-1-31 0,-14 3-29 16,-12 3-36-16</inkml:trace>
  <inkml:trace contextRef="#ctx0" brushRef="#br0" timeOffset="106053.6297">24399 6490 303 0,'0'0'50'0,"-61"28"-7"0,57-25 26 15,9-3-10-15,19 0-22 16,6-1-10-16,12-5-14 0,9-2 4 15,7 1-8-15,0 3-2 0,-5 2-3 0,-7 4-1 16,-12 9-3-16,-10 4 0 0,-15 7-7 16,-9 7-66-16,-15 3-42 0,-10 4-29 15,-6-1-85-15</inkml:trace>
  <inkml:trace contextRef="#ctx0" brushRef="#br0" timeOffset="106165.147">24313 6918 324 0,'0'0'66'15,"-75"67"15"-15,58-55-14 0,14-5 3 0,9-4-23 16,18-3-15-16,13-7-4 15,11-7-17-15,14-5-8 0,7-3-1 16,4-2-2-16,4 3 0 0,0 1-1 0,-2 4-71 16,5 1-89-1,-11 2-179-15</inkml:trace>
  <inkml:trace contextRef="#ctx0" brushRef="#br0" timeOffset="106422.6184">25333 6378 397 0,'0'0'43'0,"0"0"5"15,0 0-21-15,0 0 23 16,0 0-11-16,58 8-7 0,-32 10-8 16,1 6-5-16,0 1-8 0,-3 2 2 15,2 1-2-15,-4-1-6 0,-2 1-1 16,-2-3-3-16,-2-3 1 0,0-3-2 15,-2-2 0-15,-3-3 0 0,-4-4-26 0,1-4-40 16,-3-6-55-16,-1-2-121 0</inkml:trace>
  <inkml:trace contextRef="#ctx0" brushRef="#br0" timeOffset="106641.7095">25807 6341 246 0,'0'0'64'0,"0"0"-19"15,-52-15-2-15,30 19 0 0,-4 4-8 16,1 1-13-16,0 1-4 0,4 1 2 0,5 1 11 16,2 0-4-16,7 7-6 15,2 3-4-15,4 6-4 0,1 4 6 16,3 3 3-16,6 2 0 0,0 0-4 0,2-1-3 16,-1-1-3-16,-2 0-6 15,-4-3-3-15,-1-1-3 0,-3 0 0 16,0 0 0-16,-4-1 0 0,0-2 0 15,-2-3-36-15,0-2-26 0,0-8-50 16,1-7-98-16</inkml:trace>
  <inkml:trace contextRef="#ctx0" brushRef="#br0" timeOffset="106977.7213">25231 6191 92 0,'0'0'214'0,"0"0"-155"0,0 0-14 15,0 0 5-15,-50-19-22 0,36 32-13 16,2 6-2-16,-2 8 4 0,0 8 7 15,0 8 1-15,1 9 2 0,4 8-5 16,0 5 4-16,6 5-5 0,3 0-6 16,3-2-4-16,10-2 0 0,5-8-3 15,7-4-3-15,0-5-3 0,8-9-2 16,3-8 0-16,7-8 0 0,4-6 0 16,4-11 0-16,5-4-25 0,4-4-41 15,-1-11-76-15,-8-4-131 0</inkml:trace>
  <inkml:trace contextRef="#ctx0" brushRef="#br0" timeOffset="107243.2738">25821 6259 301 0,'0'0'83'0,"0"0"-24"0,0 0-16 16,60-5 17-16,-39 23-6 15,3 6-17-15,6 9-9 0,-2 5-14 0,-2 7-3 16,-2 4-2-16,-1 7-2 0,-5 2 1 16,-3 5-3-16,-6 2-2 0,-5 3-1 15,-4 2-2-15,-6-2-2 0,-8-3 1 16,-6-7 1-16,-8-8 0 0,-1-2 1 16,-3-7 1-16,-2-10-2 0,5-4 2 0,8-12-2 15,6-7 0-15,7-8-27 16,7-9-27-16,2-9-40 0,8-5-117 0</inkml:trace>
  <inkml:trace contextRef="#ctx0" brushRef="#br0" timeOffset="107451.1634">26334 6660 148 0,'0'0'314'0,"0"0"-297"16,0 0 9-16,0 0 61 15,0 0-46-15,0 0-28 0,0 0 6 0,86-8 0 16,-49 10-6-16,3 1-7 0,-6 0-3 16,-4 2-1-16,-8 3-2 0,-6 3 0 15,-6 4-10-15,-6 3-45 0,-5 1-33 0,-13 2-59 16,-3-3-72-16</inkml:trace>
  <inkml:trace contextRef="#ctx0" brushRef="#br0" timeOffset="107574.0533">26209 6903 442 0,'0'0'51'15,"0"0"0"-15,0 0 23 0,0 0-11 16,0 0-35-16,56-28-21 0,-4 9 0 16,5-2-4-16,10 1-3 0,5 0 0 15,4 3 0-15,7 3-48 16,0 2-53-16,-7 2-157 0</inkml:trace>
  <inkml:trace contextRef="#ctx0" brushRef="#br0" timeOffset="108011.0877">27789 6046 182 0,'0'0'49'0,"0"0"-27"0,0 0 4 16,-65-46 17-16,44 49-6 0,-3 8 7 15,1 7-13-15,0 5-6 0,5 11-4 16,3 6 0-16,5 9-3 0,4 7 4 16,2 10 9-16,1 11-6 0,2 9-4 15,1 5-8-15,-2 5-4 0,1 5 0 16,-1 0-1-16,-2-1-5 0,1-1-3 15,-1-7 0-15,2-4 3 0,1-7-2 0,1-8 1 16,-1-9 3-16,0-4 4 16,0-6 0-16,-2-10 15 0,-1-6-6 15,-1-12-8-15,0-7-2 0,-2-7-1 0,-2-10-4 16,-3-2-2-16,-1-9 2 0,-2-11-1 16,-1-5-2-16,0-11 0 0,3-8-27 15,1-11-9-15,3-8-25 16,6-7-54-16,3-1-83 15</inkml:trace>
  <inkml:trace contextRef="#ctx0" brushRef="#br0" timeOffset="108301.9861">28168 6565 443 0,'0'0'19'16,"2"-66"0"-16,4 57 3 0,-2 5 38 16,-2 4-16-16,3 7-28 0,5 11-3 15,-3 6 11-15,2 9-3 0,-4 8-1 16,2 4-1-16,1 4-1 0,-2 2 0 15,0-1-2-15,-5 2-9 16,-1-5-3-16,-3 0-3 0,-2-6-1 0,-2-4 0 16,0-7-1-16,1-6-52 0,1-10-31 15,1-9-58-15,0-5-83 0</inkml:trace>
  <inkml:trace contextRef="#ctx0" brushRef="#br0" timeOffset="108564.2564">28154 6528 402 0,'17'-51'45'0,"4"45"-8"16,4 5 24-16,4 1-3 0,4 4-21 15,4 7 2-15,2 3-10 0,-2 3-6 16,-5 2 2-16,-8 2-8 0,-7 1-11 16,-9 3-4-16,-6-2-1 0,-3 1 0 0,-11 1 1 15,-4 0-1-15,-9-1-1 0,-2-2-2 16,-5-5 1-16,-1-7-2 15,-1-4 1-15,1-6 1 0,3-2 1 16,6-7 0-16,8-3 0 0,8-2 0 16,8-2-16-16,7 0-13 0,11-2-20 15,11 0-27-15,9 1-56 0,-1 1-86 16</inkml:trace>
  <inkml:trace contextRef="#ctx0" brushRef="#br0" timeOffset="108874.9236">28946 6357 363 0,'0'0'62'0,"0"0"-56"0,-26-62 6 15,10 55 50-15,-4 1-14 0,-3 5-23 16,-3 2-13-16,-4 8-3 0,2 7-1 16,-4 7-1-16,4 8 0 0,5 8 5 15,1 11-1-15,4 10 3 0,7 5 2 16,3 6-2-16,5 1 2 0,2 5-2 0,1-4-6 15,5-2-4-15,5-4 1 0,7-6 1 16,6-4 1-16,7-7 4 16,7-4-4-16,4-7 1 0,3-4 4 15,1-7 2-15,2-6-1 0,-1-7-5 0,-6-6-4 16,-1-3-1-16,-9-6-1 16,-5-2-1-16,-8-6-1 0,-6-4-9 15,-9-2-36-15,-2-3-19 0,-8-1-21 0,-2-2-59 16,-2-2-118-16</inkml:trace>
  <inkml:trace contextRef="#ctx0" brushRef="#br0" timeOffset="109130.8625">28994 6584 405 0,'0'0'25'16,"0"0"2"-16,0 0 11 0,0 0-5 16,0 0 10-16,0 0-1 0,58 42-14 15,-34-21 1-15,1 0-3 0,-1 4-4 16,-3-1-9-16,-1-2-4 0,-2 0-3 16,-5-5-2-16,-2 0-3 15,-3 0 0-15,0-6-1 0,-6 4 0 0,0-4-1 16,-1-4-41-16,1 0-36 0,-1-7-63 15,1-2-102-15</inkml:trace>
  <inkml:trace contextRef="#ctx0" brushRef="#br0" timeOffset="109456.6119">29357 6568 405 0,'0'0'18'16,"0"0"6"-16,0 0 21 0,0 0 11 15,0 0-26-15,0 0-17 0,0 0-8 16,0 0-2-16,0 0 1 0,-32 3 0 16,24 7-2-16,-2 6-1 0,-5 1 1 15,2 4-1-15,-1 1 1 0,-1 1 0 16,2 3 1-16,1-4 1 0,-1 2 4 16,6-2-3-16,0 0 1 0,4 2 2 15,3-1 1-15,0 1-1 0,6 0 1 16,2 2 2-16,4 2-1 0,-1 1-3 15,0 1 0-15,1 2-2 0,-6-1 0 16,-3 1-1-16,-2-2 0 0,-1-3 0 16,-3 1-2-16,-1-6 0 0,-3-1-1 0,2-5-1 15,2-6 0-15,3-5 0 16,0-5-3-16,3-2-60 0,6-11-63 0,0-3-132 16</inkml:trace>
  <inkml:trace contextRef="#ctx0" brushRef="#br0" timeOffset="109874.7693">29623 6515 275 0,'0'0'107'0,"0"0"-55"0,0 0-19 16,0 0 20-16,0 0-11 0,49 15-9 16,-27 5-1-16,3 2-5 15,1-1-5-15,2-1-5 0,3-1-6 0,-2-3-2 16,0-1-4-16,-1-4-2 16,-2-1-1-16,-3-5-1 0,-3 1-1 0,-8-3 2 15,0-1-2-15,-9 0 0 0,-3 3 0 16,-3 1 0-16,-10 4 0 0,-3 7 2 15,-14 4-1-15,-2 8-1 0,-4 4 1 16,-1 6 0-16,2 2 1 0,-4 0 1 16,6 0-1-16,2-2-1 0,2-5 0 15,3-4 1-15,6-5-1 0,4-4 0 16,1-6 4-16,10-5 2 0,0-1-4 0,5-6-2 16,0-3-1-16,7-1-1 15,7-10 1-15,5-3-18 0,5-4-30 16,6-6-51-16,0 2-146 0</inkml:trace>
  <inkml:trace contextRef="#ctx0" brushRef="#br0" timeOffset="110507.2064">30332 6522 432 0,'0'0'25'0,"0"0"2"16,0 0 11-16,0 0 14 0,0 0-23 0,0 0 12 16,31 50-12-16,-24-23-6 0,1-3-3 15,-1 1-8-15,2-5-3 16,-2 0-3-16,5-2-4 0,-2-7-1 0,2 0 0 15,5-4-1-15,-3-6 0 0,3-1 0 16,-2-6 2-16,1-6-1 0,-2 1 0 16,-3-4 0-16,-1-2 1 0,-2-1-2 15,0-3 1-15,-1 0 1 0,2-1-2 16,-4 0 2-16,3 3-2 0,-1 3 0 16,-3 5 0-16,0 4 0 0,0 3 0 15,-3 1 1-15,0 3 3 0,-1 0 7 16,1 7-6-16,0 6-5 0,0 6 3 0,1 6 0 15,0 0 1-15,2 4 2 0,2 3 3 16,-2 3-1-16,4 4 4 16,-2 3-6-16,0 3 0 0,2 4-1 0,-7 2 2 15,0 2-1-15,-1-1 0 16,0 0-2-16,-3-1-3 0,-6-4 1 16,3-2-1-16,-3-7-1 0,0-1 1 15,-5-6 0-15,-1-7-1 0,0-2 1 16,-1-8 0-16,-3-5 0 0,0-2 0 15,-6-5-1-15,1-2 2 0,-2-10-1 0,1-4-1 16,-2-5 1-16,4-8 1 0,0-2-1 16,2-6-1-16,8-4-1 0,4-6 1 15,5-5 0-15,4 1 0 0,5 1 1 16,11 9 0-16,3 5 0 0,8 10-1 16,5 2 0-16,5 2 0 0,0 1 0 15,-1 0-1-15,2 2-3 0,-8 1 1 0,-1 3-47 16,-1-2-31-16,-7 0-47 0,-5-3-154 15</inkml:trace>
  <inkml:trace contextRef="#ctx0" brushRef="#br0" timeOffset="110792.8512">30635 6273 363 0,'0'0'44'0,"49"-27"2"0,-18 27 8 0,1 4 2 15,4 9-18-15,3 7-6 0,3 6-8 16,4 9-3-16,-6 6 0 0,1 7-5 16,-3 8-5-16,-2 5-1 0,-5 7 3 15,-5 2-2-15,-10 5-4 0,-8 3-4 0,-8 3-3 16,-7 1-1-16,-10-6 1 0,-8-4 1 16,-6-6-1-16,-3-9 0 0,-4-3 1 15,-4-7 1-15,1-7 0 0,-4-4 2 16,5-7 1-16,2-7 3 0,5-6-2 15,8-7-3-15,1-3-1 0,5-6-2 16,8 0 0-16,0-9-1 16,2-4-34-16,4-8-37 0,3-6-77 15,2-2-166-15</inkml:trace>
  <inkml:trace contextRef="#ctx0" brushRef="#br0" timeOffset="112412.2405">31737 6767 330 0,'0'0'69'16,"0"0"-64"-16,-74-45-2 0,48 33 47 16,-4 1-5-16,3 4-11 0,4 4 4 15,-4 3-13-15,6 9-4 16,0 7-3-16,3 3 1 0,-3 6-1 15,6 5-7-15,2 0-2 0,3 3 1 16,5-1 2-16,5-6-3 0,0-1-6 0,9-6-2 16,6-1 1-16,3-4-1 15,6-6 0-15,0-6 0 0,5-2 1 0,4-10-1 16,0-5 1-16,0-4-2 0,1-4 0 16,-3-5 0-16,-7-4-1 0,-3-1-8 15,-8-4 5-15,-3-1 4 0,-5-4 0 0,-1-2 1 16,-4-4 0-16,-3-3-1 15,-3 1 1-15,-1-1-1 0,-2 8 1 16,3 8-1-16,-1 13 3 0,6 11 1 16,0 4 4-16,0 7 1 0,0 0 4 0,0 11-9 15,-1 11-3-15,0 7 2 16,2 9 2-16,0 5 5 0,0 7 2 16,4 1-3-16,1 2 0 0,4 0 1 0,-3-2-2 15,-2-2-4-15,3-3-3 16,-3-7 1-16,3-2-2 0,3-8 0 0,2-7 0 15,6-8-1-15,1-11 1 0,6-3-2 16,3-13-1-16,3-11-2 0,0-1-4 16,0-6 0-16,-7-1 4 0,0 0 5 15,-6-4 0-15,-1-3 1 0,-1 2-1 16,-2 4 1-16,-3 6 0 0,-1 9 1 16,-3 9 0-16,-1 9 0 0,-3 2-2 15,0 13 1-15,-2 2-1 0,-1 6 4 16,0 1-4-16,0 0 2 0,0-1-1 0,5 2 0 15,4-3-1-15,4 1 0 16,3-5 1-16,5-4 0 0,4-5-1 16,4-3 1-16,3-6 0 0,3-6 0 15,3-5 0-15,-3-5 1 0,-2-3-2 0,-9-1 0 16,-3-3-3 0,-2-3 3-16,-7-2 0 0,1-1 1 0,-3-5-1 15,-3-1 1-15,-2 1 0 0,-2 7 1 0,0 6-1 16,-3 6-1-16,0 10 4 0,0 5-1 15,0 4-1-15,0 9-1 0,0 6 0 16,0 8-1-16,-1 1 0 0,-1 5 0 16,1 1 1-16,0 1-1 0,1 4-1 15,0 2 0-15,0 1 1 0,0 0-1 16,0 1 0-16,0 2 1 0,5-1 0 0,2 2 0 16,2 0 0-16,-2 1 0 15,1-1 1-15,-5-4 0 0,1-4-1 16,-4-4 0-16,0-6 1 0,-6-2-1 15,-6-6 0-15,-1-1 0 0,-7-3 1 16,-3-5-1-16,-7 2 0 0,-3-5 0 0,-5-2 0 16,-7-3 0-16,-1-3 1 0,0-3 0 15,3-7-1-15,4-7-2 0,9-3 1 16,6-6 0-16,12-4 1 0,10-5 0 16,7-3 2-16,12-8-1 15,10-4 1-15,8-4 1 0,8 1-3 0,5 8 1 16,7 8 2-16,4 11-2 0,0 5-1 15,-1 10 0-15,-5 6-4 0,-5 5 3 16,-7 3-3-16,-8 8-46 0,-16 0-54 16,-14 0-98-16</inkml:trace>
  <inkml:trace contextRef="#ctx0" brushRef="#br0" timeOffset="112928.9533">27483 8227 317 0,'0'0'112'0,"0"0"-83"15,-63-1 8-15,42 14 26 0,-2 4-21 16,5 7-15-16,2 5-2 0,4 5-1 16,6 1-6-16,5 2 1 0,1-3 1 15,10-1 0-15,3-4-4 0,5-5-4 16,3-6-1-16,5-6-2 0,3-7 6 16,2-5 2-16,3-6 1 0,-1-11 0 15,-2-3-5-15,-5-3-3 0,-9-4 0 0,-9 1 1 16,-8-1-3-16,-8-1-5 0,-12 1-3 15,-7-3 0-15,-10 2 0 0,-6-2-3 16,-5 1-5-16,-2 2-26 0,-1-3-22 16,3-1-38-16,1-3-48 15,6-1-183-15</inkml:trace>
  <inkml:trace contextRef="#ctx0" brushRef="#br0" timeOffset="113623.4125">27796 5313 392 0,'0'0'10'0,"0"0"-10"16,0 0 0-16,-52 73 35 0,24-35 8 16,-4 4-12-16,-5 1-7 0,-4-3 0 15,-5-3-8-15,2 0-11 0,1-6 0 16,3-7-1-16,6-7-2 0,3-10-1 15,6-6 1-15,4-4 0 0,4-12 0 16,5-5 2-16,7-6 1 0,5 0-2 16,4-5 1-16,8 1 1 0,5-2 1 15,4-3 1-15,3 5-4 0,1 2-1 16,1 3 1-16,0 8-2 0,0 5 1 16,-1 5 1-16,-4 2 1 0,0 5 1 0,-3 4 6 15,-1 5-3-15,1 8-3 16,-1 4 1-16,2 2 2 0,0 5 0 15,1-2 1-15,0 2 2 0,1-4 1 0,-2 0-5 16,4-5-2-16,2-4 0 0,2-4-1 16,1-5-1-16,0-5 0 0,3-1 2 15,-2-6-2-15,-1-5 0 16,-4-1 3-16,-3-4-3 0,-6-2 1 16,-3-2 4-16,-5-4 0 0,-5-4 1 15,-2-2-1-15,-3-4-2 0,-7-4-1 0,-3 1-2 16,-7-1-1-16,0 3 0 0,-2 2 0 15,0 6-2-15,-3 8 0 0,-1 2 1 16,0 6 0-16,-5 5-1 0,0 4 0 16,0 2 1-16,0 6-1 0,2 5 0 15,4 2 0-15,4 2 0 0,7 2-1 16,9 1-1-16,5 2 0 0,11 1 2 16,14 0 1-16,9-1 0 0,16-2 1 0,10-3-1 15,12 2-1-15,11-3 0 0,7 1-29 16,1-4-74-16,-13-3-149 0</inkml:trace>
  <inkml:trace contextRef="#ctx0" brushRef="#br0" timeOffset="114707.254">25497 7378 267 0,'0'0'35'16,"0"0"20"-16,0 0-31 0,0 0 28 16,0 0 16-16,0 0-25 0,0 0-24 15,0 0 3-15,-66 73 2 0,46-23 7 16,-3 7 4-16,-3 9-7 0,-8 8-4 0,-4 7-4 15,-7 4-1-15,-4 0-4 16,-2-3-3-16,3-4-2 0,7-5-1 16,3-6-4-16,8-7-2 0,2-7 2 0,1-9-4 15,6-11 0-15,2-8 1 16,4-8-2-16,2-9-1 0,5-4 1 0,-1-4-1 16,3-5-5-16,-4-7-36 0,4-3-7 15,-4-4 4-15,2-5-2 16,-2-2 11-16,4-5 9 0,-1-4 5 0,2-3 15 15,2-3 6-15,-1 2 0 0,1 6 1 16,2 7 1-16,1 12-1 0,0 9 0 16,5 5 0-16,0 8 0 0,0 8 0 15,-1 7 7-15,3 6 8 0,-4 5-3 16,0 4 0-16,4 3 1 0,-3-1 0 16,-1-2 3-16,3-2-3 0,0-4 2 15,0-7 2-15,5-4 3 0,-2-10-1 16,4-6 5-16,4-5 10 0,6-7-8 15,3-9-7-15,8-5-5 0,3-2-8 16,4-4-2-16,-5 1-2 0,-3-2-2 16,-3-1-4-16,-8-2 2 0,-3-2 2 15,-3 1-1-15,-4 6 0 0,-7 5-12 16,-5 7-23-16,-3 9-37 0,-8 2-42 16,-4 1-156-16</inkml:trace>
  <inkml:trace contextRef="#ctx0" brushRef="#br0" timeOffset="115932.6347">24628 9315 136 0,'0'0'173'0,"0"0"-136"16,0 0 8-16,6-59 10 16,-7 41-6-16,-3-2-13 0,-6 1-9 15,0-1-7-15,-6 2-3 0,-2 2 0 16,-6 3-2-16,4 6 3 0,-8 3 1 15,5 4-2-15,-3 4-4 0,3 9-3 0,-3 6-2 16,4 6 1-16,1 4-2 0,0 2 0 16,7-1-3-16,3-1 1 0,2-2-2 15,7-3 0-15,2-2-2 16,6-4 0-16,4-2-1 0,3-5-1 16,7-4 1-16,4-5 0 0,1-2 0 0,7-6 1 15,0-6 0-15,1-2 0 0,-5 0-1 16,-7-1 0-16,-4-2 1 0,-7 1 0 15,-3-1-1-15,-3-1 1 0,-2 0-1 16,2 1 2-16,-4 2-1 0,0 5 1 16,0 4 3-16,0 3 3 0,0 3 1 0,-1 1 0 15,-2 7-5-15,3 9-3 16,0 5 0-16,7 7 1 0,1 4-1 16,4 5 1-16,3 5-1 0,-3 1 0 15,-1 3-1-15,-2 3 0 0,-3 0 0 16,1 1 0-16,-3-2 1 0,-3 0-1 15,-1-2 0-15,0-2 1 0,0 0-1 16,-6-3 0-16,-4-1 0 0,-5-7 0 0,1-5 0 16,-5-5 1-16,2-6-1 0,-2-5 1 15,-2-4-1-15,-1-2 0 0,-3-7 0 16,-4 0 1-16,0-8 0 0,0-6-1 16,2-5 1-16,1-9 0 0,6-5 0 15,3-5 0-15,9-8 3 0,3-7 10 16,5-4-7-16,5 1-5 0,10 3-1 15,8 5 1-15,9 8-2 0,5 6 0 16,10 4-1-16,5 3 0 0,-1 3 1 16,5 5-8-16,-4 3-52 0,-7 0-49 15,-1-1-80-15,-11 0-213 0</inkml:trace>
  <inkml:trace contextRef="#ctx0" brushRef="#br0" timeOffset="116229.619">25160 9075 302 0,'0'0'87'0,"15"-57"-59"0,-10 45 5 16,-5 3 31-16,0 5 3 0,0 4-24 15,-4 0-7-15,-6 8-14 0,-4 6-14 0,-5 8-4 16,-1 6 1-16,1 7 7 15,0 7 1-15,4 4 2 0,0 5 5 0,4 4-1 16,4 1 1-16,-2 0-2 16,6-4-5-16,3-2-5 0,1-5-7 15,10-6 1-15,1-3-1 0,4-6-1 0,3-6 0 16,2-7 0-16,5-4 0 0,-3-10-20 16,1-3-37-16,1-5-22 15,-5-12-75-15,-6 2-176 0</inkml:trace>
  <inkml:trace contextRef="#ctx0" brushRef="#br0" timeOffset="116632.3516">25263 9338 221 0,'0'0'178'0,"0"0"-128"0,45-55-9 0,-27 51 19 16,2 3-9-16,8 1-19 16,-4 1 0-16,2 7-11 0,-8 1-5 15,-3 5-4-15,-11 2-4 0,-4 1-4 16,-3 5-2-16,-13-1-1 0,-1 3 0 15,-5-4 0-15,-2 0-1 0,1-1 0 0,1-7 0 16,5-3 0-16,6-4 1 0,1-5-1 16,7 0 1-16,3-2 2 15,0-8-2-15,8-4 3 0,4-5 0 16,5-1 1-16,6-2-2 0,3-3-2 16,2-1-1-16,-4 0 1 0,3 0-1 0,-7 3 0 15,-1 2 0-15,-5 4 0 16,-3 4 0-16,-5 1 1 0,-5 3 6 0,-1 3 22 15,0 3-11-15,-5 1-2 16,-5 1-2-16,-1 1-4 0,-2 3-2 0,-2 7-4 16,2 6 3-16,4 4 0 0,-1 4-2 15,6 2 0-15,3 3 0 0,1-1 1 0,4-1 0 16,9-1-1-16,1-4-3 0,4-2-1 16,1-3-1-16,1-5 0 15,-1-3 0-15,2-4-4 16,-4-3-33-16,-1-2-26 0,-1-6-31 0,-1-6-36 15,0-1-108-15</inkml:trace>
  <inkml:trace contextRef="#ctx0" brushRef="#br0" timeOffset="116881.7402">25758 9067 364 0,'0'0'53'0,"63"-49"-11"0,-25 49 22 15,5 9 11-15,3 11-23 0,-3 5-12 16,-5 9-15-16,-9 3-2 15,-12 3 12-15,-8 4 2 0,-9 1-5 0,-9 3-4 16,-10 3-7-16,-11-1-9 0,-6 4-2 16,-12-1-4-16,-6-1-4 0,-12-3-2 15,0-6 3-15,1-3-3 0,4-8-6 16,4-4 6-16,4-7 1 0,6-6 0 16,5-4 0-16,9-5 0 0,12-3-1 15,7-3 0-15,6 0-17 0,8-3-17 0,0-4-31 16,8-3-42-16,1-3-69 0,-1-2-180 15</inkml:trace>
  <inkml:trace contextRef="#ctx0" brushRef="#br0" timeOffset="119833.4942">23859 3862 275 0,'0'0'192'0,"0"0"-192"0,0 0-2 0,0 0 0 15,61-6 2-15,-28 2 3 0,1 1-3 16,11-1 1-16,8 2 0 15,7 1 0-15,11 0 0 0,9-2-1 16,8 0 0-16,9-2-1 0,3 0 1 0,6-1 0 16,3 1 0-16,5-3 3 0,5 0 11 15,3-1 3-15,8 2 9 16,6-1 7-16,4 0-9 0,5-1-2 0,-4 1-3 16,1 0-2-16,-8 2 5 0,-3 1-5 15,-9 1-4-15,-7-1-7 0,-14 2 3 16,-15-3-4-16,-14 3 0 0,-17-3-3 15,-15 1 1-15,-15 1-3 0,-11-3 0 16,-7 0 0-16,-7-4 0 0,-1-1 0 0,-12-1-11 16,-9-6-11-16,-11 5-21 15,-14-2 2-15,-14 2-12 0,-13 7-8 16,-14-1-18-16,-13 6-20 0,-12 2-15 16,-7 0-79-16</inkml:trace>
  <inkml:trace contextRef="#ctx0" brushRef="#br0" timeOffset="120134.9095">23462 3846 639 0,'62'6'5'15,"22"-8"-5"-15,16 0 0 0,17-1 0 16,11 0 2-16,11 0 0 0,9 2 2 0,12 1 1 16,10 0 1-16,9 1-3 0,4 2 4 15,1 3-1-15,3 1 0 16,-4 0 2-16,-1-1-4 0,-7 1-1 16,-8 2 9-16,-7-3-1 0,-15 2-2 0,-11-1-9 15,-14 2 0-15,-15 1 0 0,-13 0 2 16,-12 1-2-16,-14-3-30 0,-16 0-45 15,-15-8-133-15</inkml:trace>
  <inkml:trace contextRef="#ctx0" brushRef="#br0" timeOffset="129960.7386">16786 4184 93 0,'0'0'74'0,"0"0"-70"0,-54-43-2 15,34 29-2-15,-6 0 0 0,-1-1 0 16,-6 1 0-16,0-1 0 16,0 2 0-16,-2 1 1 0,-2-1 4 0,1-1 3 15,-1 0 0-15,0 1-1 0,-4-3 0 16,0 3-3-16,-2 0-2 0,-2-3 2 15,1 3-2-15,-4 0-2 0,2 2 0 16,-5 0 3-16,-1 1-2 0,-1 3-1 16,-3 2 0-16,1-1 0 0,1 5 0 15,1 0-1-15,1 1 1 0,-1 0 0 16,3 2 0-16,-2 3 0 0,0 0 0 16,3 2 0-16,-2 0 0 0,3 3 0 15,0-1 0-15,-1 3 1 0,3 1-1 16,-4 2 0-16,3-1 0 0,-3 1 1 0,4 1-1 15,-1 0-4-15,4 1 4 0,2 3 2 16,3-4-2-16,3 6 0 0,4-1 0 16,0 1 1-16,5 2-1 0,-1 1 0 15,4 0 0-15,2 2 1 0,0-1-1 16,3 3 1-16,2-4 1 0,-1 3 2 16,4-3 1-16,1 2-1 0,0-3-1 15,2 0 1-15,2 1 0 0,-2-2-3 16,4-1 2-16,-2 1 0 0,1-1 1 0,2 0-1 15,0 0 3-15,1 0 0 16,1-1-4-16,-1 2 1 0,-2 0 1 16,0 1 3-16,-1-1-3 0,0-1-1 0,-1 0 2 15,0 0 1-15,0 0-5 0,0-1 4 16,3 2-2-16,1-3 2 0,0 3-4 16,2-3 1-16,1-1 2 0,-1 2-1 15,2-1-2-15,0 0 1 0,0-3 0 16,0 1 0-16,2-1-2 15,-1-2 1-15,3 3 2 0,0-1 0 0,0-2-3 16,4 2 2-16,-1-2 1 0,3-1-1 16,-1 2-1-16,2-3 0 0,2 2 2 15,0-2-1-15,4 1-2 0,-1-2 2 16,1-1 1-16,5 2-1 0,-2-2-1 16,4 0 1-16,2 0 1 0,-1 0-2 15,3-1 0-15,-1 1 0 0,2 0 1 0,1 0-2 16,0 1-1-16,0 0 1 15,2 0 1-15,-1 0-1 0,0 3 0 0,2-3 0 16,-2 1 3-16,3 1-3 0,-2 0 0 16,-1-2 0-16,1 1 1 0,-3 1-1 15,2-3 0-15,0 1 0 0,-1-1 1 16,2 1-1-16,-1 0-1 0,1 0 1 16,1-2 0-16,-2 1 0 0,2 0 0 15,0-2 0-15,0 0 0 0,3-2 0 16,-3 2 0-16,3-1 0 0,3 0 0 15,-4-1 0-15,4 0 0 0,-1-1 1 16,3-1-1-16,-1 1 0 0,3-3 0 16,2 1 1-16,-1-1-1 0,1 1 0 0,-1 0 0 15,-1-1 1-15,3 0-1 16,-3-1-1-16,5 1 1 0,-3-3 0 16,4 1 0-16,-3-1 0 0,1 0 0 15,2 0 1-15,-4 0-1 0,2 0 0 16,-4 0 0-16,-1 0 1 0,-2 0-1 0,0 0 0 15,-3 0 0-15,1 0 3 0,1 0-3 16,-2-1 2-16,-2 1-2 0,2-3 0 16,0 2 0-16,2-2 0 0,-2 1 0 15,2-2 1-15,1 1-1 0,0-2-1 16,0 2 1-16,-2-5 0 0,3 3 0 0,-1-3 0 16,0 2 0-16,3-1 0 15,-5-1 0-15,3 2 0 0,-4-2 1 16,3 1-1-16,-1-2 0 0,-1 2 0 15,1-1 2-15,3-2-1 0,-5 1 1 16,4-1-2-16,-2 0 1 0,-4-1-1 16,1-3 0-16,-2 3 0 0,3-3 0 15,-4 2-1-15,1-2-1 0,-2 0 2 0,-1 1 0 16,2-1 2-16,1 0-1 16,-4-1-1-16,4 2 1 0,-3-2-1 0,0 0 1 15,1 1-1-15,-6-2 1 0,-3 0-1 16,-2 0 1-16,-5-2-1 0,-1-2 1 15,-4 1 1-15,-4-2-1 0,-1-1 0 16,-1 0 3-16,-2 1 3 0,1-3-5 16,2 2 3-16,-2 0-2 0,-1-2-3 15,3 0 1-15,-2 0-1 0,0-1 2 16,-3 0-2-16,0 0 1 0,-1 0 2 16,-2 2 6-16,-1 0 5 0,-5-4-4 15,2 4-1-15,-2-1-1 0,0 0-5 16,-1 1-3-16,0-1 2 0,-2-2 1 15,2-1-3-15,-3-2 0 0,2 0 0 0,0-1 0 16,-2-1 0-16,0-1 0 16,1 0 2-16,-2 3 2 0,-3-4-3 0,-2 2 0 15,-4 0 5-15,-1 0 0 0,1 0-5 16,-6-1 0-16,2-1 4 0,0 1-2 16,-5 0-3-16,0-1 2 0,-1 3 0 15,0 0-1-15,0 3 1 0,-2 0-2 16,-2 1 3-16,0 0-2 0,-7 1 0 15,1 3-1-15,-8 0 3 0,-1-1-2 16,-6 3-1-16,0-1 0 0,-6 1 3 16,-3 3-3-16,-4 2 1 15,-4 0 1-15,0 1 3 0,-5 5 2 0,0 3-7 16,-3 3 2-16,-7 3 1 0,-7 3-3 0,-9 0-4 16,-9-3-146-16</inkml:trace>
  <inkml:trace contextRef="#ctx0" brushRef="#br0" timeOffset="141589.1457">15047 5921 177 0,'0'0'226'0,"-21"-62"-224"0,7 39-1 16,-2 0 0-16,-4 3 15 0,1-1 3 15,-3 4 1-15,1 3-5 0,1 2-5 16,0 4-6-16,-1 5 3 0,1 3 4 0,-1 0 2 16,0 0-5-16,-1 7 1 0,0 0 4 15,3 3 2-15,3 0-4 0,2-1 2 16,2 1-1-16,5 1 2 0,-2 4-3 15,4 2 2-15,2 4 0 0,0 4 1 16,2 5-7-16,1 2 4 16,0 6 3-16,1 2 0 0,2 5-2 15,-1 2-4-15,1 0 1 0,0 3-2 0,0-1 3 16,1 4 1-16,-2 2-5 0,-2 1 3 16,0 6-6-16,-1-1 3 15,-5 2 1-15,-1 1-2 0,0-2-2 0,1 2 2 16,-1-2-2-16,-1-1-3 0,3-3 2 15,-1-4 3-15,1 3-1 0,0 1-4 0,-2 0 1 16,-3 3 1-16,1-4 1 16,-2 0-1-16,1-5 7 0,3-4-5 15,-1-2 4-15,2-6-1 0,5-1 4 16,1-5-4-16,0-4-2 0,4-5-2 0,4-2 0 16,0-5 2-16,2-5-1 0,4 0-3 15,3-3-1-15,1-3 3 0,7 1 2 16,1-3-5-16,6-1 4 0,4-3 0 15,4-1 0-15,6-5 1 0,2-4 2 16,1 2-2-16,-2-2-1 16,-6-2-4-16,-4 3 2 0,-10-2 1 0,-6 2-3 15,-6 2 2-15,-7-2-2 0,-7-2 1 16,-1 3-1-16,-1 0-6 0,-5-3-32 16,0-5-42-16,4-8-83 0,2-4-228 15</inkml:trace>
  <inkml:trace contextRef="#ctx0" brushRef="#br0" timeOffset="142606.7259">18741 5977 267 0,'0'0'56'0,"0"0"-45"16,0 0-7-16,-16-56 32 0,16 46 29 16,4 3-15-16,6 0-15 15,3-1 2-15,8 3-11 0,1 0-9 16,2 2-4-16,3 2 4 0,-3 1-1 0,-3 0 2 15,-3 0-9-15,-6 3 4 16,-2 1-2-16,-1 0-1 0,-4 5-6 16,-2 0 2-16,1 3 0 0,1 6-1 0,-3 0-3 15,-2 4 5-15,0 4 2 0,0 5 0 16,0 4-4-16,-1 1 6 0,-3 2 0 16,-2 3-3-16,2-2-2 0,-4 2 1 15,0 1 1-15,-2-2-4 0,3 1 0 0,1-2 2 16,-1 1 1-16,2-1-6 15,0-2 1-15,1 2 1 0,3-2 2 0,0 1-4 16,1-3 0-16,0 3 1 16,0 0 1-16,1 0-2 0,0 1 2 15,0 3-2-15,0-3 1 0,-1 1-1 16,0-2-1-16,0-2 3 0,0-1 0 16,-1 1-2-16,-3-3-1 0,0-1 6 15,-3 2 2-15,-2-2-7 0,-2 2 0 16,1-3 1-16,-2-1 2 0,2 1-3 0,3-2 2 15,-1 2-1-15,3-6-1 0,4-2-1 16,1 0 5-16,0-1-1 0,0-5-3 16,0 1-1-16,0-6 0 0,0-2 4 15,0-2-3-15,1-1 1 0,1 1-2 16,1-3 4-16,0-1-1 0,-2-1-3 16,0 0 2-16,-1-2 1 0,0 0-1 15,0-1-2-15,0 0 3 0,0 0 4 16,-1 0-1-16,-6 2 1 0,-1 0 1 0,-5 2 0 15,-4-2-4-15,-2-1-4 16,0 2 3-16,-2-3 2 0,3 1-5 0,-2-1 0 16,4 0 1-16,-2 0-1 15,-1 0 0-15,-4 0 0 0,-2 0 3 0,-8 2-2 16,-2 1-1-16,-7-1 0 16,3 0 0-16,2-1 0 0,2 0 0 0,5 0 0 15,1 2 0-15,2-3-16 16,3-11-88-16</inkml:trace>
  <inkml:trace contextRef="#ctx0" brushRef="#br0" timeOffset="165875.4408">17430 8906 6 0,'0'0'0'15,"0"0"-6"-15</inkml:trace>
  <inkml:trace contextRef="#ctx0" brushRef="#br0" timeOffset="167109.111">16504 8866 190 0,'0'0'36'0,"0"0"-21"0,0 0-12 16,0 0-3-16,0 0 0 0,0 0 1 16,-21 6-1-16,19-6 0 0,2 0-4 15,0-3-5-15,0-1-11 0,4-3-11 16,2-1-38-16</inkml:trace>
  <inkml:trace contextRef="#ctx0" brushRef="#br0" timeOffset="169182.3475">18282 7802 193 0,'-18'-50'1'0,"-1"19"-1"15,1 3 1-15,-6-1 5 16,2 1 1-16,-7 3 1 0,0 0-3 15,-2 4 1-15,-2-1 6 0,-1 3-2 16,-3-3 0-16,1 1-2 0,-1 1 3 16,-6-2 2-16,3 1-4 0,-5 2-4 15,-5-1-1-15,1 4 1 0,-1-2-5 0,-2 4 0 16,-5 0 1-16,0 1-1 0,-1 5 0 16,-4-2 1-16,0 7 0 0,-3-2 3 15,2 5-1-15,-1 0 0 0,-2 5-2 16,4 2 1-16,-2 2-2 0,0 1 0 15,1 3 1-15,1-1-1 16,5 4-1-16,0 0 1 0,3 1 1 0,2 3-1 16,0 1 0-16,3-2 0 0,-1 5 3 15,2-2-3-15,4 3 0 0,0 0 0 16,1 1 1-16,2 0-1 0,1 5 1 16,4-1-1-16,1 0 0 0,3 2 0 15,0 0 1-15,5 0-1 0,1 1 1 16,1 1-1-16,5-1 0 0,1 0 0 15,1 2 2-15,1-3-1 0,-1-1-1 0,3 2 0 16,-2-5 1-16,1 3-1 0,-1-1 1 16,0 0-1-16,2 1 3 15,0-1-1-15,0 1 0 0,2-2 3 0,4 3 0 16,-3-2 0-16,1 1-4 16,4 1 1-16,-3-2 2 0,4 2-3 15,0-3 0-15,1 3 3 0,2-1 0 16,1-3-4-16,2 2 0 0,0-3 1 0,1-1 0 15,5 3-1-15,1-3 0 0,1 3 2 16,4-3-2-16,0 2-2 0,4 0 2 16,0-2 2-16,2 2-2 0,1-1 0 15,0 0 0-15,3 1 1 0,-3 0-1 16,3 0-1-16,-2 2-1 0,0-2 2 16,1 0 0-16,-2 1-1 0,-1-2 1 15,1-1 0-15,-2-2 0 0,1 1-1 16,-2-3-1-16,2 1 2 0,0-2 0 15,-1-2-4-15,1-1 3 0,-1 3-1 16,1-3 0-16,-1 1 1 0,1-2-1 0,2 0 2 16,-3 1 0-16,4-3-1 0,1 0 1 15,0 1 0-15,4-3 5 0,3 0-5 16,3-3 3-16,4-1-2 0,4-3 6 16,2-3-1-16,3-1 1 15,2-1-3-15,-5-1-4 0,5 0 3 0,-2-1-1 16,1-1 0-16,-1 0-2 0,1 1 0 15,0 0 1-15,-3 1 2 0,-1 0-3 16,-1 0 0-16,-2 0 0 0,-3 0 0 16,-2 0-1-16,-2-1 1 0,2-3-2 15,-3 0 2-15,2-1 0 0,-5 0 2 0,-3-1-1 16,3-1-1-16,-9-1-1 16,2 0 1-16,-4-1 2 0,-3 0 0 15,-1 2-2-15,-4-1 0 0,0 2 1 16,-3-1 1-16,1 1 0 0,0-3-1 15,1 0 4-15,0-1 3 0,5-1-5 16,-1-3-1-16,4 0 0 0,-2-4-2 0,5-1 0 16,0-1 0-16,1-2 2 0,2 0-2 15,0 1-2-15,-1 2 2 0,2 3 2 16,0-1-2-16,0 0-1 0,2 1 1 16,-2-2 1-16,1 2-1 0,-2-1 0 0,-2 1 0 15,2-2 3-15,-1 2-3 16,1-3 1-16,-2 1-1 0,4-2 0 0,-1-1 0 15,2 1 0-15,0-3 0 0,-2 2 4 16,-1-1-2-16,-3 1 4 16,0 0 1-16,-3 0 3 0,1 2-5 15,-2-3-2-15,2 2 3 0,0-1-2 16,1 2-4-16,-2-3 2 0,3 2 0 16,-3-1 2-16,2 0-3 0,-5-1 0 15,2 1 3-15,-4-1 5 0,-3 2-2 0,2-1 3 16,-5 0 3-16,-1 1-1 0,-1 0-5 15,-2 0 2-15,1 1-2 0,-2-1 0 16,0 3-6-16,0-2 1 0,1 0 1 16,0 1-3-16,-1-3 1 0,0 0-1 15,0-3 1-15,-1-1-1 0,0-2 2 16,-3-1-2-16,1-1 2 0,0-5 1 16,-1 4-2-16,-3-2 1 0,0 0 2 0,-1 5-3 15,0-1 0-15,-4 4 1 0,3 1 1 16,-2 1-2-16,-2 3 0 0,5 2 0 15,-2 2 1-15,3 1-2 16,-3 1 1-16,5 5-1 0,-5 2 2 16,3 0-2-16,-4 6-4 0,0 2-16 0,2 8-51 15,-5 0-56-15,2 0-93 16</inkml:trace>
  <inkml:trace contextRef="#ctx0" brushRef="#br0" timeOffset="170201.3309">15964 10887 267 0,'0'0'10'0,"0"0"-2"0,0 0 20 15,0 0 3-15,-11 5 3 0,25-3-16 16,6 1 2-16,8 0 9 0,7 0-4 16,7-3 0-16,5 0-2 15,5 0 1-15,3 0-3 0,1 0-3 16,3 0-5-16,-2 0 1 0,0 0-2 15,-7 0 0-15,-7 0-10 0,-7 0 2 0,-7 0-2 0,-7 0-2 16,-12 0 1-16,-6 0-1 0,-4 0 1 16,-1 1-1-16,-8 0-2 15,-5 1 2-15,-5-1-13 0,-7 2-10 16,2 0-7-16,-5-3-5 0,2 1 2 16,2 1 2-16,-6-2-7 0,2 4 1 0,-3-2-5 15,-3 0 14-15,1 1 3 16,-3-1 6-16,1 1 12 0,-4-2 3 0,0 1 3 15,1 1 1-15,0-1 1 0,6 3 1 16,3-4-2-16,7 0 5 0,7 0 7 16,2-1 9-16,9 0 4 15,3 2 1-15,2-2 5 0,5 2-3 16,8-1-15-16,7-1 8 0,11 1 10 16,6-1-4-16,10 0-2 0,3 0-4 0,5-2-1 15,1-2-4-15,-2 1 0 0,1-3-2 16,-8 0 0-16,-2 2-8 0,-11-2 1 15,-5 1-2-15,-12 2 1 0,-9 1-5 16,-3 2-1-16,-5-2 1 0,-2 1 2 16,-6-2-1-16,-5 2-1 0,-6-1-1 0,0 0-2 15,-2 2-26-15,-1-3-8 16,2 0-21-16,4-1-20 0,3-5-54 16,4 0-77-16</inkml:trace>
  <inkml:trace contextRef="#ctx0" brushRef="#br0" timeOffset="173539.1193">17324 10758 307 0,'-13'-1'20'0,"6"-2"-13"15,-2 1 7-15,4 2 21 0,4 0 13 16,1 0-20-16,0 0-7 0,0-1 3 16,6 1-10-16,5-2-7 0,7 1-1 15,4 0 6-15,6 0 1 0,7-1-2 16,1 0 2-16,4 1-3 15,-2-1-1-15,-1-1-5 0,-1 0 5 16,-6 0-2-16,-4 2-3 0,-7-2-3 0,-12 3 0 16,-3 0 1-16,-4 0-2 0,-7 0 1 15,-3 3 2-15,-12 3 3 0,-3 3-6 16,-7-2-2-16,-4 0 2 0,-1 0 2 31,-2 1-2-31,5-2-1 0,0-4 1 0,4 4 2 0,10-3-2 0,3-3 1 16,12 1 0-16,5-1 3 0,7-4-2 0,14-3-1 15,10-3 0-15,14 1-1 0,7-4-16 16,12 0-55-16,3-1-73 0,-7 0-135 16</inkml:trace>
  <inkml:trace contextRef="#ctx0" brushRef="#br0" timeOffset="173817.3976">18350 10654 275 0,'0'0'10'0,"0"0"12"0,0 0 30 16,0 0 1-16,0 0-13 0,0 0-16 15,0 0 4-15,0 0 0 0,0 0 1 16,92-18-9-16,-45 11-6 0,7 1-7 16,-1 3-1-16,-5-1-2 0,-5 3-4 15,-6 1-1-15,-12-2 1 16,-6 2-23-16,-9-2-109 0,-10-2-230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30:31.8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3507 8190 342 0,'0'0'37'0,"-1"79"-30"16,3-36 1-16,5-1 29 0,2-2 4 15,8-10-18-15,7-10-1 16,12-13-4-16,7-8 0 0,17-23 18 0,16-17 2 15,13-17-5-15,14-16-13 16,10-8-4-16,8-6-4 0,2-1-2 16,0 1 1-16,0 2 2 0,-3 1-7 15,2 3 9-15,-2-4 5 0,-2 2-4 0,-1-1-1 16,4-1-3-16,6-1-4 0,1-3-8 16,-8 3-3-16,-18 13 3 0,-18 16 4 15,-21 19-3-15,-19 15-1 0,-22 17-3 16,-17 12-24-16,-10 15-27 0,-17 19-4 15,-16 15 6-15,-13 13-44 0,-1-1-119 16</inkml:trace>
  <inkml:trace contextRef="#ctx0" brushRef="#br0" timeOffset="468.0688">4110 11709 505 0,'0'0'2'0,"0"0"0"0,0 0-2 16,0 0-8-16,0 0 8 15,67 63 1-15,-37-17 2 0,4 8-2 0,2 6 0 16,2 2-1-16,3-2 2 0,1-3-1 16,0-6 0-16,0-10-1 0,-1-12 6 15,-1-18 18-15,5-11 22 0,5-20 3 16,14-20 5-16,14-24-2 0,24-17-8 15,18-17-14-15,21-16-11 0,18-8-10 16,9-10 0-16,11-4-9 0,2-4 3 16,-6 2-1-16,0 8 6 0,-6 6 0 15,-7 14-8-15,-10 17 1 0,-14 13-1 16,-13 17 7-16,-18 12-1 0,-19 12-2 16,-17 13-4-16,-19 10-8 0,-16 11-29 15,-23 5-55-15,-13-3-74 0,-14-3-310 0</inkml:trace>
  <inkml:trace contextRef="#ctx0" brushRef="#br0" timeOffset="10728.3499">10483 12183 199 0,'0'0'150'16,"0"0"-127"-16,-62 9 2 0,55-8 45 0,6 0-14 15,1-1-14-15,3 2-3 16,11 0-19-16,6 1-9 0,11 0 0 0,9 0 8 16,7 0-2-16,5 1-2 15,6 0-1-15,6-1-3 0,3 0-2 16,8-1-6-16,10-2 6 16,7 0 0-16,13-2 3 0,7-2 0 0,11 0 2 15,0 0-4-15,7 3-1 0,2-2 0 16,0 0-4-16,0 0-5 0,-5-1 3 15,-7 0 1-15,-6 0 1 0,-11 0 1 0,-5-3-2 16,-14-4-4-16,-8-2-5 0,-15-3 5 16,-14-2 0-16,-16-2 2 15,-14-2 0-15,-15-3 0 0,-5 0 0 0,-14-3 0 16,-7-4-2-16,-7 2 0 0,-7-2 0 16,0 1-1-16,0 7-1 0,5 4-1 15,6 6 3-15,13 7 0 0,11 6 0 16,5 2 0-16,13 10-3 0,10 6 3 0,12 6 0 15,13 4 1-15,8 1 0 0,4 3 3 16,0 3 1-16,-8-2 1 16,-8-2 3-16,-11 3-4 0,-14-6 3 15,-8 1 4-15,-12-2-10 0,-9-2-2 16,-18-1 1-16,-15-1 0 0,-15-2 0 0,-12-1-1 16,-10-3 0-16,-5-2-23 0,-3-1-18 15,0-1-32-15,-6-1-5 16,-5-5-40-16,-9-5-104 0</inkml:trace>
  <inkml:trace contextRef="#ctx0" brushRef="#br0" timeOffset="10980.9225">10628 11999 510 0,'0'0'2'0,"0"0"-4"0,0 0 4 0,0 0 22 15,0 0-1-15,0 0-13 0,0 0 0 16,-51 39 7-16,20-1 1 0,-3 2 4 16,-2 4-2-16,3-3 6 0,7-2-2 15,14-6-1-15,10-5-6 0,9-4-4 16,13-5-6-16,14-6 3 16,14-4 6-16,15-8-2 0,7-1-3 15,7 0-6-15,-6 0-5 16,-2 2-3-16,-5 7 1 0,-4 5-45 0,-8 1-43 0,-11-3-95 15</inkml:trace>
  <inkml:trace contextRef="#ctx0" brushRef="#br0" timeOffset="11368.8838">11273 12589 587 0,'0'0'7'16,"0"0"-4"-16,0 0 21 0,0 0 15 15,0 0-19-15,0 0 5 0,0 0-4 16,0 0-18-16,0 0-3 0,4-37 0 16,8 38 1-16,-1-1-1 0,1-1 0 15,-2-5 2-15,-8-1-2 0,-2 0-1 16,-8-1 0-16,-10 1-2 0,-7 2-5 15,-4 4-1-15,-7 1 2 16,-2 3 5-16,-6 5 2 0,4 5 0 0,-2 3-1 16,6 4 2-16,3 2 0 15,5 6 11-15,8-1 1 0,7-2 5 0,8-1 2 16,5-4 7-16,14-1-10 0,7-2-1 16,16-3-1-16,11-4 0 0,13-5-4 0,7-3-5 15,5-2-5-15,-2-1 0 0,-4-3-1 16,-8 0-5-16,-1 1-58 0,-7-4-47 15,-3-3-74-15,-12-2-227 0</inkml:trace>
  <inkml:trace contextRef="#ctx0" brushRef="#br0" timeOffset="11661.1831">11782 12627 13 0,'0'0'474'0,"0"0"-466"0,0 0 48 15,0 0 10-15,0 0-17 0,0 0 12 16,0 0-25-16,0 0-29 0,53-40-4 15,-36 29-1-15,-3 0-2 0,-7 3 1 16,-4-3-1-16,-3 2 2 0,-3 1-2 0,-7-2 0 16,-4 2 0-16,-8 2 0 15,-3 1-1-15,-6 3 0 0,-1 2 1 0,-4 5 0 16,3 4 0-16,-3 6 1 0,2 2-1 16,2 5 1-16,2 2-1 0,9 1 4 15,6 0 6-15,7 1 1 0,8-2 1 16,11 0-2-16,10 0-1 15,8 0 0-15,8-1-3 0,8-1-2 0,4-2-3 16,5-4-1-16,6-4 0 0,0-6-11 16,8-3-30-16,0-3-29 0,-2-2-22 15,-1-6-38-15,-13-3-88 0</inkml:trace>
  <inkml:trace contextRef="#ctx0" brushRef="#br0" timeOffset="11861.205">12274 12583 367 0,'0'0'29'15,"0"0"7"-15,-20-55 47 0,19 52-15 16,1 2-18-16,0 3 5 0,4 7-31 0,3 8-18 16,0 5 19-16,2 4 13 0,-6 3-4 15,-2 3-10-15,-1 1-10 16,0 3-7-16,-1 0-2 0,0-1-4 0,1-3 1 16,0-4-2-16,4 0-1 0,3-8-4 15,-1-2-30-15,2-5-38 0,-1-8-15 0,-5-5-26 16,2-8-93-16</inkml:trace>
  <inkml:trace contextRef="#ctx0" brushRef="#br0" timeOffset="12100.5229">12186 12552 391 0,'0'0'30'0,"0"0"14"0,0 0 21 0,66-40-13 0,-35 46-5 15,3 5 6-15,8 2-5 16,-2 6-14-16,4 2 1 0,-4 2-8 15,3 4-5-15,-6 1-8 0,-4 3-6 0,-8 5 3 16,-9-1-4-16,-7 1-4 16,-9-1-2-16,-10 1 0 0,-9-1 0 15,-8-4 1-15,-10-5 0 0,-3-4-1 0,-5-5 0 16,1-7-1-16,1-4 2 0,6-5-2 16,6-1 0-16,7-5-18 15,13-4-8-15,3-1-18 0,10-5-29 0,15-5-26 16,11-5-52-16,5-3-189 0</inkml:trace>
  <inkml:trace contextRef="#ctx0" brushRef="#br0" timeOffset="12306.0814">12943 12612 582 0,'0'0'12'0,"0"0"-8"0,0 0 27 15,0 0-4-15,0 0 21 0,-33 65 7 0,27-38-11 16,2 4-19-16,1 1-4 0,1 1-4 15,2-3-7-15,0-2-8 0,0 0 2 16,4-3-4-16,4-1 1 0,0-3-1 16,3-6-2-16,1-4-14 0,-2-4-19 15,4-6-27-15,-1-1-13 0,-2-11-33 16,-4-3-124-16</inkml:trace>
  <inkml:trace contextRef="#ctx0" brushRef="#br0" timeOffset="12461.1943">12801 12527 502 0,'0'0'26'0,"0"0"7"0,27-57 40 16,1 49-30-16,12 0-18 0,10 2 4 15,9 2-16-15,-1 4-11 0,2 0-1 16,-5 7-1-16,-9 3-2 0,-5 5-42 16,-11 2-29-16,-9 4-49 0,-14-2-85 15,-11 0-81-15</inkml:trace>
  <inkml:trace contextRef="#ctx0" brushRef="#br0" timeOffset="12562.627">12880 12712 486 0,'0'0'19'0,"0"0"56"16,0 0 11-16,0 0-51 0,66 7 5 15,-3-17-6-15,9 1-24 0,8-2-8 0,3 4-2 16,0 2-4-16,-3-6-96 16,-8 3-210-16</inkml:trace>
  <inkml:trace contextRef="#ctx0" brushRef="#br0" timeOffset="20556.6179">10058 8994 229 0,'0'0'19'0,"0"0"-15"0,0 0 17 16,0 0 22-16,-16-57-9 0,16 47-5 15,0 1-1-15,0 4-2 0,2-1-2 0,1 3-1 16,0 0-1-16,1 2-6 0,4 1-3 16,-3 1-2-16,7 8-1 0,4 2 5 15,1 7 4-15,6 3-3 0,2 3-2 16,1 3-3-16,4-1 0 0,1-1-3 16,2 1 0-16,1-3-1 0,2 0-1 15,5-3-1-15,0-2 0 0,6-3-2 16,3-5 2-16,2 0-1 0,2-4 0 15,3-6-3-15,2 0-1 0,2-3 0 16,2-4-1-16,0-6 1 0,-3-1 0 16,0-2 0-16,-8-2 1 0,-2 0-1 15,-5-1 1-15,-6 0-1 0,-2 4 1 16,-2 4-1-16,-6 3 1 0,-2 5-1 0,-4 1 0 16,0 2 0-16,-4 3 0 0,-1 7 0 15,2-1 0-15,-3 4 0 16,1 0 0-16,-1 0 2 0,0 1 1 0,1-2 4 15,2-1-2-15,1 0 2 16,-3-3 1-16,8 0-2 0,-3-5-3 0,5-2 1 16,-1-1-2-16,4-2-1 15,3-6 0-15,2-1 0 0,2-3-1 0,-1 1 0 16,2-2 1-16,0-2-1 16,-2-2 0-16,-2-1 0 0,4-1 1 0,-1-1-1 15,1 0 0-15,0 1 1 0,5 3-1 16,-1 3 1-16,-3 5-1 0,0 3 1 0,-4 5-1 15,-2 0 0-15,-2 3 0 16,1 4 0-16,1 0-2 0,2 2 2 16,1 3 0-16,-1-2 0 0,3 2 0 15,-3-1 1-15,0 0 1 0,0 0 4 16,3-4-3-16,-2-1 3 0,0-3-1 0,0-3 1 16,2 0 1-16,-1-5 1 0,-1-1 0 15,7-4-1-15,-3-3-1 0,3 0-1 16,-1-3 1-16,-3-1 0 0,-4-2-2 15,-2-3 1-15,-5-2-2 0,-1-2 1 16,-3-2-3-16,-4-1-1 0,-3-2-1 16,-5 5 1-16,-4 2 0 15,-7 4-1-15,-2 6-12 0,-12 1-25 0,-9 2-40 16,-11-6-79-16,-2 1-318 0</inkml:trace>
  <inkml:trace contextRef="#ctx0" brushRef="#br0" timeOffset="24669.7837">10642 9553 359 0,'0'0'35'0,"0"-59"-32"0,0 46 2 16,2 1 39-16,-1 8 8 0,0 2-10 15,1 2 3-15,1 11-18 0,4 8-21 16,-2 12 1-16,1 8 21 0,1 6 2 16,-5 7-5-16,0-1-4 0,-2 4 1 15,-3 1-3-15,-5-2-4 0,-1 1-7 16,0-7-1-16,2-6 0 0,-2-6-5 15,4-8 0-15,3-11-2 0,0-8 2 16,2-3-2-16,0-5-2 0,2-1-32 16,-1-5-38-16,1-8-27 15,-2-5-84-15,0-3-145 0</inkml:trace>
  <inkml:trace contextRef="#ctx0" brushRef="#br0" timeOffset="24941.0028">10558 9449 394 0,'15'-56'30'16,"7"44"-21"-16,6 3 36 0,1 5 25 0,3 4-18 16,5 0-14-16,0 6 0 0,5 2-10 15,-1 4-4-15,-3 5-7 0,-4 0-3 16,-5 5-10-16,-8 3-2 0,-8 4-1 16,-5 5 0-16,-8 2 0 0,-11 3 0 15,-8-1 0-15,-11-5 1 0,-5-5-2 16,-9-7 0-16,-2-7 2 0,-4-6-1 15,-1-5 0-15,6-3-1 0,4-3 1 16,7-8 1-16,13-2-2 16,6-1-1-16,11 1-26 0,9-1 2 0,15 0-22 15,15 1-22-15,12-5-51 16,2 1-89-16</inkml:trace>
  <inkml:trace contextRef="#ctx0" brushRef="#br0" timeOffset="25174.3395">11487 9321 403 0,'0'0'4'0,"-55"-17"-4"15,24 17 20-15,-4 4 24 0,-2 8-15 16,1 7 10-16,2 6-8 0,3 6-10 16,2 11 1-16,4 8-1 0,4 6-2 15,3 9 4-15,3 1-2 0,6 4 0 16,7-2-6-16,2-4-1 15,12-4-2-15,6-6-4 0,1-4 0 0,9-3-3 0,3-8-2 16,5-7 0-16,2-6 0 0,7-10 0 16,2-8-3-16,3-4 1 0,2-4-1 15,-1-9-44-15,-4-4-32 0,-6-9-61 16,-6-4-121-16</inkml:trace>
  <inkml:trace contextRef="#ctx0" brushRef="#br0" timeOffset="25403.0466">11628 9367 398 0,'0'0'45'0,"0"0"-43"15,0 0 6-15,0 0 20 0,0 0 35 16,0 0-11-16,26 73-14 0,-4-37-5 16,3 3-10-16,0 2 0 0,3 0-6 15,2-3-1-15,-4-1-2 0,2-2-3 0,-1-5-4 16,-6 1-4-16,-1-6 0 15,-4-5-1-15,-3-5-1 0,-5-1 1 0,-2-5-2 16,-4-3 0-16,-2-2 0 0,0-2-36 16,0-2-30-16,0-7-27 0,0-7-56 15,2-6-115-15</inkml:trace>
  <inkml:trace contextRef="#ctx0" brushRef="#br0" timeOffset="25644.6927">11991 9340 324 0,'0'0'41'0,"0"0"-36"0,0 0 28 16,0 0 23-16,0 0-25 0,-56 24 10 0,35 4 3 16,-3 6-17-16,0 5-7 0,-5 2-1 15,-1 4 0-15,-2-2-1 0,-1 2-3 16,-4-1 0-16,1-2-2 0,-2-4-4 16,0-1 0-16,5-6-1 15,8-4-1-15,5-2-4 0,9-7-1 0,5-4 0 16,6-3-2-16,1-2-2 0,8-6 0 15,7-3 0-15,9-6-26 0,4-7-38 16,7-7-41-16,3-8-74 0,-4-3-132 16</inkml:trace>
  <inkml:trace contextRef="#ctx0" brushRef="#br0" timeOffset="26008.2575">12135 9299 349 0,'0'0'65'0,"0"0"-63"0,0 0-1 0,0 0 55 16,0 0-24-16,0 0-18 0,0 0 29 16,54 8-17-16,-29 13-10 15,-1 0 0-15,5 2-4 0,2 0-5 0,2 1 0 16,-1-4 0-16,2 1-3 0,1-3-1 16,-1-4 1-16,4 0-1 0,-2-5-3 15,-1-2 1-15,-3 0 1 0,-7-1-1 16,-3-2-1-16,-7 1 2 0,-5 2-2 15,-8-1 1-15,-3 0-1 0,-9 3 2 0,-7 4 0 16,-6 3 3-16,-7 1 1 16,-4 2 1-16,-1 2 1 0,0 0 1 15,-2 2-1-15,-1-3 1 0,1 1-1 16,2-2 1-16,3-3 1 0,4 0-4 0,6-4-1 16,5-1-1-16,4-2-1 15,6-3-2-15,3 1 0 0,2-4-1 16,2-3-1-16,9 0 0 15,8-2-1-15,10-5-15 0,5-3-31 0,6-5-35 0,1-4-59 16,1-4-95-16</inkml:trace>
  <inkml:trace contextRef="#ctx0" brushRef="#br0" timeOffset="26321.4369">12957 9322 295 0,'0'0'49'0,"0"0"-48"15,0 0 7-15,1-57 43 0,-1 49 8 16,0 4-16-16,0 0-1 0,0 4-11 16,0 0-9-16,0 5-10 15,-1 8-10-15,0 5 5 0,-1 5 13 0,-3 9 5 16,3 3-5-16,-1 7 1 16,-1 1 1-16,-4 3 0 0,1 3 0 0,-4-1-4 15,1-3-4-15,1-1-2 16,1-8-4-16,3-1-3 0,5-6-1 0,8-8 0 15,5-3-1-15,7-7-2 0,2-3 3 16,6-5-1-16,3-3-1 16,2-2 0-16,-2-4-1 0,-2-2-1 0,-2-4 0 15,-7 0 0-15,-5-2 0 0,-2-3-1 16,-7 1-37-16,-2-3-21 0,-4 0-15 16,0-2-40-16,-2-4-92 0</inkml:trace>
  <inkml:trace contextRef="#ctx0" brushRef="#br0" timeOffset="26503.7582">12927 9517 441 0,'0'0'29'0,"0"0"-16"16,0 0 69-16,0 0-27 0,0 0-21 15,49-36-1-15,-14 30-12 0,8 3-14 16,0 0-3-16,5 2-3 0,0 1-1 0,-2-2 0 15,-4-3-34 1,-6-6-163-16</inkml:trace>
  <inkml:trace contextRef="#ctx0" brushRef="#br0" timeOffset="26826.1365">13350 9099 476 0,'0'0'6'0,"0"0"-5"0,58 7 22 15,-32 14 15-15,2 10-5 16,3 9 2-16,1 7-5 0,-3 6-4 0,-7 4 2 16,-10 6 5-16,-8 3-7 0,-11 7-8 0,-17 3-7 15,-11-1-5-15,-14 0-3 16,-12 0-1-16,-15-1 0 0,-9 2-2 16,-12-1-28-16,-11 0-56 0,-6-2-77 0,-7-15-262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25:49.9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6531 9310 137 0,'0'0'50'16,"0"0"70"-16,0 0-103 0,0 0 22 15,0 0 8-15,0 0 1 0,-30-54-18 16,20 47-8-16,-2 2-2 0,-2 1 2 15,2 1-7-15,3 1 1 0,-3 0-3 16,3 2 0-16,-1 0-6 0,-1 6 0 16,1 0-2-16,-3 4-2 0,-2 2-2 0,-2 4 1 15,-2 1 2-15,2 5-1 16,-3 3-2-16,4 4 3 0,1 3 0 0,2 2 0 16,1 0-2-16,6 4 3 0,0 1 2 15,2 0-3-15,3 5 2 16,1 3-1-16,0 2 5 0,0 3-6 15,0 2-1-15,1-2 0 0,1 1 2 0,2-2-2 16,-1 1 0-16,0-5 0 0,0-2 1 16,3-2-3-16,0-5 0 0,-2 0 0 15,1-2 1-15,0-1-2 0,-3-2 0 16,-2-2 0-16,0-2 7 0,-1-3 4 16,-4 1 0-16,0-5-7 0,-1-2 12 15,-2-1-5-15,0-1-5 0,-5-2-2 16,2-3 1-16,-1-2-2 0,0 0 3 15,-3-7 2-15,3-2 4 0,1-2 1 16,-3-2 5-16,1-5-1 0,-3-6-4 0,2-2-6 16,-1-3-1-16,0-3-1 15,-3 2-3-15,2-2-1 0,-1 5-1 16,1 3 0-16,2 2 0 0,1 3-6 16,-1 2 3-16,2 2-33 0,0-4-39 15,-1-9-77-15,1-4-199 0</inkml:trace>
  <inkml:trace contextRef="#ctx0" brushRef="#br0" timeOffset="3669.4113">6680 9868 209 0,'0'0'86'16,"0"0"18"-16,0 0-48 0,-3-61-11 15,3 46 12-15,0 1-10 0,5 4-8 16,5-3-6-16,4 3-12 0,2 0-4 15,6 3-2-15,2 3 7 0,4 1-2 16,3 3-7-16,-3 3 0 0,-2 5-1 16,1 6 0-16,-7 2-6 0,-6 1 1 15,-8 4-5-15,-5 0-2 0,-2 3-1 16,-10 1 1-16,-6 3 2 0,-7-1-2 16,-1 2-1-16,-1-2-5 0,4-4-7 15,0-2 0-15,7-6 1 0,6-5 3 16,4-4 9-16,3-5 0 0,2-2 0 15,0-8 2-15,4-5 5 0,2-8-5 0,9-2-2 16,1-3 2-16,3-1 3 0,0 1-1 16,2 0-2-16,-2 5 2 0,0-1 2 15,-2 3 2-15,0 6-3 0,-1-2 5 16,-1 4-1-16,0 1 0 0,-4 0 1 16,2 2 0-16,-1-1-3 0,-1 2-1 15,-1 1-6-15,-3 2 2 0,-2 1 1 16,-4 1-2-16,-1 3 0 0,0 0 1 15,0-1 2-15,0 1-3 0,-4-2 2 16,-2 2 1-16,0 0 0 0,-4 0-4 16,3 3 0-16,0 0 1 0,-1 2-1 15,0 1 0-15,0 1 0 0,-3 4 1 16,2 1-1-16,-2 6 0 0,2 2 0 0,-2 5 0 16,1 3 0-16,3 0 0 0,2 6 0 15,0 3 0-15,4 0-1 16,1 0 2-16,10-4-1 0,3-3 0 15,7-8 0-15,4-2-1 0,6-3 0 0,2-7-1 16,2-6 0-16,0-4-2 0,-1-3 3 16,1-5 0-16,-5 0 0 0,-3-3 2 15,-6 0-1-15,-10 1 2 0,-1 1-1 16,-8 1-1-16,-1 0 7 0,-1 2 6 16,-5 1-3-16,-4-1-5 0,-4 1 0 15,-2 0-2-15,-2 1-3 0,-1 0 0 16,1 1 0-16,-3 0-1 0,6 1-28 0,0-1-18 15,4-2-33-15,4 0-61 16,-1 0-164-16</inkml:trace>
  <inkml:trace contextRef="#ctx0" brushRef="#br0" timeOffset="7327.7187">2713 9740 288 0,'0'-18'131'0,"-3"8"-98"15,3 1-1-15,-1 2 27 0,-1 4 5 0,2-1-23 16,-1 2-6-16,1 2-5 16,0 0-7-16,0 5-5 0,0 6-13 0,0 7-3 15,0 10 5-15,1 3 17 16,2 7-3-16,-1 1-6 0,-1 2-3 16,0 0-4-16,0 2 2 0,0-2-3 15,0-2-3-15,-1-5-3 0,1-6 1 16,-1-8 1-16,2-4-2 0,-1-3-1 0,-1-5 0 15,1-4 3-15,-1-2-3 0,0-1 0 16,0-1 0-16,0 0 0 0,0-3-9 16,0-7-44-16,0-7-70 0,1-3-113 15</inkml:trace>
  <inkml:trace contextRef="#ctx0" brushRef="#br0" timeOffset="7588.3252">2660 9648 417 0,'0'0'42'16,"0"0"6"-16,0 0 34 0,0 0-20 15,0 0-18-15,0 0-18 0,0 0-2 16,0 0 0-16,0 0-1 16,67-38 0-16,-34 33 2 0,0-1-3 0,3-1-5 15,2 0-1-15,0 2-3 16,2-1-4-16,-2 0-2 0,1-1-3 15,-4 2-1-15,-2 2-3 0,-4 1 2 0,-9 1 0 16,-8 1-2-16,-7 0-1 0,-2 0-2 16,-2 4-23-16,-1 2-17 15,-1 4-30-15,-6 2-8 0,-5 5-42 0,-6-2-89 16,0-1-116-16</inkml:trace>
  <inkml:trace contextRef="#ctx0" brushRef="#br0" timeOffset="7770.146">2773 9831 433 0,'0'0'10'0,"0"0"7"0,0 0 11 16,0 0 24-16,53 22 0 0,-20-22-3 15,7 0-4-15,3-4-12 0,-4 0-10 16,2-1-4-16,-4-2-7 0,-2 5-7 0,-5-1-3 16,-5 3-1-16,-7 1-1 0,-4 6-4 15,-5 2-35-15,-5 2-19 0,-4 5-48 16,-6 2-98-16,-9 2-66 0</inkml:trace>
  <inkml:trace contextRef="#ctx0" brushRef="#br0" timeOffset="7917.4455">2781 10163 396 0,'0'0'49'16,"0"0"-2"-16,0 0 4 0,0 0-9 0,0 0-8 16,9 55-4-16,10-53-5 0,9-2-4 15,8-2 0-15,2-5-7 0,5-1-8 16,0-1-5-16,5 0-1 15,7-1-93-15,3-7-122 0,0 3 1 0</inkml:trace>
  <inkml:trace contextRef="#ctx0" brushRef="#br0" timeOffset="8272.2099">4094 9690 434 0,'0'0'12'0,"0"0"13"16,0 0 19-16,0 0 28 0,0 0-26 15,0 0-14-15,0 0-21 0,0 0-7 16,0 0-3-16,37 25 16 0,-7 9 11 16,6 0 8-16,0 5-9 0,5-5-3 15,-4 0-8-15,-2-5-1 0,-2-2-7 16,-3-4-2-16,-4 0 0 0,-2-4-5 16,-9-2 0-16,-5-3-1 0,-3-4 1 15,-5-2-1-15,-1-1-3 0,-1-3-24 0,-4 0-18 16,-7-1-37-16,0-3-58 15,2-4-104-15</inkml:trace>
  <inkml:trace contextRef="#ctx0" brushRef="#br0" timeOffset="8505.8524">4420 9686 397 0,'0'0'22'0,"0"0"25"16,0 0 33-16,0 0-9 0,0 0-42 15,0 0-4-15,0 0-6 0,0 0 1 16,-70 50 0-16,48-23 4 0,-5 5-11 16,-3 1-4-16,-3 4-3 0,-6 2-2 15,0-1-4-15,-1 2 0 0,0-5-1 16,7 1 1-16,3-5-1 0,9-5-1 16,5-4-50-16,4-8-29 0,5-7-70 15,-1-7-114-15</inkml:trace>
  <inkml:trace contextRef="#ctx0" brushRef="#br0" timeOffset="8980.6247">3925 9489 289 0,'0'0'34'16,"0"0"-19"-16,-52-39 14 0,28 34 16 0,-2 2-20 15,3 0-16-15,2 2-2 16,-1 1 10-16,8 0 5 0,1 0 0 16,6 0-6-16,2 0 12 0,2 0-7 0,2 0-5 15,0 1-8-15,1 0-2 0,0 3-3 16,-3 1 0-16,3 3-3 0,0 3 3 15,0 3-1-15,0 4 5 0,0 2-2 16,0 2 4-16,-1 4 2 0,0 4 0 16,-1 2-6-16,0 2 0 0,2 3 0 0,0 2-2 15,1 2 0-15,3 2 1 0,3 2 1 16,0 0-1 0,1 2-2-16,1 0 2 0,1 0 1 0,-3-3-1 15,2-1-1-15,-1-2 2 0,-1-2-1 0,-3-5-1 16,1-1 0-16,0-3-1 0,-3-5 2 15,2-2 0-15,0-7 0 16,0-3 2-16,0-8 1 0,0 0 1 0,0-4-2 16,3-1 3-16,0-3 1 0,3-3-6 15,2-5-3-15,3 2-1 16,0-8-5-16,5-2-49 0,2-3-25 16,-1-6-66-16,1 2-149 0</inkml:trace>
  <inkml:trace contextRef="#ctx0" brushRef="#br0" timeOffset="9347.989">4472 9381 504 0,'0'0'8'0,"0"0"0"0,0 0 41 0,0 0 7 16,0 0-24-16,0 0-20 15,0 0-11-15,0 0 0 0,21 32 1 16,-8-1 5-16,5 6 4 0,0 7 4 0,3 5-1 16,1 3-6-16,1 3 2 15,-4 6 1-15,-1-3-3 0,-3 2-5 16,-1-1 0-16,-9-2 1 0,0-1-2 0,-4-4-2 16,-1-2 2-16,-4-3 0 0,-6-5 0 15,-4-2 0-15,-7-3 2 0,-4-2 7 16,-2-3 0-16,-7-6-3 0,-2-1-1 15,-2-6 0-15,1-2-1 0,1-6-3 16,6-3-2-16,3-6 2 0,6-2-1 16,6-6-2-16,4-5-1 0,9-7-31 15,6-5-41-15,12-11-60 0,7 1-220 0</inkml:trace>
  <inkml:trace contextRef="#ctx0" brushRef="#br0" timeOffset="9628.3288">5085 9774 421 0,'0'0'74'0,"0"0"-49"0,0 0 24 0,0 0 6 16,57 7-13-16,-39-4-7 0,1 0 0 16,3-1-8-16,-1-2-16 15,-1 1-2-15,2-1 0 0,1 0-6 16,-1 0-3-16,2-2 2 0,-1 2-2 16,1-1-1-16,-2 1-29 0,-3 1-25 15,-5 1-29-15,-6 5-72 0,-3-4-100 0</inkml:trace>
  <inkml:trace contextRef="#ctx0" brushRef="#br0" timeOffset="9824.2586">5143 9953 257 0,'0'0'147'0,"0"0"-127"0,0 0 2 16,0 0 39-16,0 0-11 0,75 30-10 15,-43-30-1-15,4-5-8 0,-1-4-8 16,-3 1 0-16,-5 1-5 0,-7 0-10 15,-5 0-2-15,-9 3-3 0,-4 1-2 0,-2 2-1 16,0-3 0-16,-2 2-10 0,-4 0-73 16,-2-2-103-16,4-2-284 0</inkml:trace>
  <inkml:trace contextRef="#ctx0" brushRef="#br0" timeOffset="10509.6834">8321 9644 199 0,'0'0'107'16,"1"-59"-73"-16,-4 38-4 0,-4 2 30 15,-3 6-13-15,2 3-14 0,-3 5-2 16,-1 5-3-16,-4 0-17 0,-4 4-6 16,1 7-1-16,-2 2 7 0,1 8 3 15,1 5 0-15,5 10-1 0,4 7 2 16,1 7-3-16,6 7-3 0,1 4 1 15,1 1 6-15,1-2-6 0,0-2 1 0,1 1-1 16,0-8-2-16,-1-4-6 16,0-2 3-16,0-9-1 0,-3-1 2 15,-6-6-4-15,1-7 4 0,-3-3 0 16,-4-5 3-16,3-5-2 0,-5-4-3 16,-3-2-3-16,-1-3-1 0,-3-4-2 0,1-4-69 15,2-5-64-15,2-3-137 0</inkml:trace>
  <inkml:trace contextRef="#ctx0" brushRef="#br0" timeOffset="10652.6092">7803 10047 267 0,'0'0'111'0,"0"0"-87"16,0 0 15-16,68 9 24 0,-39-9-5 15,5-2-13-15,1-4-13 0,3 0-18 16,1-1-11-16,0-3-3 0,4-2-68 15,-6 0-168-15</inkml:trace>
  <inkml:trace contextRef="#ctx0" brushRef="#br0" timeOffset="11500.4546">8354 10140 188 0,'0'0'269'0,"0"0"-234"0,0 0 8 15,0 0 25-15,0 0-16 0,0 0-11 16,0 0-20-16,-9-23-10 0,22 38 1 15,7 6 15-15,3 4 0 0,4 3-5 16,-2 0-3-16,0 1-5 16,-1-5-5-16,-2-3-3 0,-3 0-1 0,-2-6-5 15,-5 1 0-15,0-5 1 0,-6-1-1 16,-1-4-1-16,-4-1-12 0,-1-1-33 16,-3-3-28-16,-6-1-28 0,0-1-113 0</inkml:trace>
  <inkml:trace contextRef="#ctx0" brushRef="#br0" timeOffset="11707.4109">8494 10093 62 0,'0'0'301'0,"0"0"-258"0,0 0 4 0,0 0 29 0,0 0-2 16,0 0-49-16,0 0-2 15,0 0 6-15,0 0-5 0,-52 54-7 0,39-23-4 16,-3-1-4-16,0 6-2 0,-1-2-5 15,2-2 0-15,0 0 0 0,2-4-2 16,6-4-1-16,2-5 1 0,5-4-1 16,1-6-37-16,6-6-36 0,4-3-53 15,-2-6-117-15</inkml:trace>
  <inkml:trace contextRef="#ctx0" brushRef="#br0" timeOffset="11956.2676">8760 9710 327 0,'0'0'37'16,"0"0"-20"-16,0 0 31 0,-56-21 11 16,38 30-21-16,-1 4-1 0,3 5-6 15,-1 8-6-15,2 4-4 0,3 4 5 16,2 3-6-16,4 1-4 0,5-1 0 15,1-4-7-15,0 0-5 0,6-4-1 16,1-3-1-16,3-4-1 0,2-3-1 16,3-4-13-16,0-5-55 0,1-4-65 15,-2-6-126-15</inkml:trace>
  <inkml:trace contextRef="#ctx0" brushRef="#br0" timeOffset="12313.338">8794 9911 112 0,'0'0'240'15,"0"0"-204"-15,0 0 12 0,0 0 5 16,0 0-7-16,58-43-16 0,-38 43 1 16,-1 2-2-16,-3 2-7 0,-3 1-1 0,-6 4-11 15,-4-2-5-15,-3 5-5 16,-2 2 2-16,-6 2 1 0,-5 2-1 16,-1-2-2-16,-3 2 0 0,4-1 0 15,2-4-5-15,2-1-6 0,6-6 6 16,2-3 5-16,1-3 0 0,0 0 1 15,4-7-1-15,3-7 2 0,3-2-1 16,2-4 0-16,0-1-1 0,0-1 2 0,0 2-1 16,-2 5 0-16,-1 0 1 0,1 6 3 15,-5 2 3-15,1 2-3 16,-3 2 9-16,-3 2 0 0,0 1-1 16,0 0-3-16,0 5 2 0,0 6-5 0,0 3 2 15,-1 1-2-15,-1 1 6 0,-1 1-1 16,2-2-5-16,0 1-6 0,1-1 2 15,0-4-2-15,1 0-1 0,6-4 0 16,1 1-1-16,3-4-25 0,1-3-38 16,3-1-33-16,0-8-85 0,-2-3-114 0</inkml:trace>
  <inkml:trace contextRef="#ctx0" brushRef="#br0" timeOffset="12529.1585">9013 9711 262 0,'0'0'74'15,"2"-53"-7"-15,8 49-12 0,1 4 3 16,4 7-4-16,3 6-16 0,3 7-8 16,0 1-4-16,-2 6-1 0,-3 0 0 0,-3 1-6 15,-2 4 5-15,-5 0-6 0,-2 2-8 16,-4 2-5-16,0-4 0 0,-6 5-3 16,-8-2 0-16,0-2-1 0,-6 1-1 15,0-4 0-15,-4-4 0 0,2-5-38 16,5-7-5-16,3-6-16 0,7-8-21 15,4-2-77-15,3-10-160 0</inkml:trace>
  <inkml:trace contextRef="#ctx0" brushRef="#br0" timeOffset="13482.2574">9527 9954 28 0,'0'0'308'0,"0"0"-272"0,0 0 5 0,0 0 19 16,0 0-18-16,0 0-12 15,-60-48 0-15,47 49-7 0,-3 4-11 0,2 4 2 16,1 1 6-16,0 3-1 16,-1 3-8-16,0 3-3 0,2 3-3 15,0 0-1-15,5 2-2 0,1 0-2 16,3-2 2-16,2 2-2 0,1-5 0 16,1-2 1-16,5-4 0 0,2-3-1 15,5-4-2-15,1-5 1 0,4-1-6 0,-1-2-4 16,5-6 7-16,2-3 2 0,-3-4 2 15,-2 0-1-15,-3-2-1 16,-3-2 1-16,-3-2 1 0,-4-2 0 0,-3-1 0 16,-2-4 0-16,-1-2 1 0,0-2-1 15,-1-1 0-15,-1 1 2 0,0 4 0 16,2 2-2-16,0 8 3 0,0 6 3 16,0 3 4-16,0 4-2 0,0 5 4 15,1 0 4-15,0 7-10 0,3 11-6 16,0 1 2-16,3 7 2 0,-3 2 3 15,4 2 1-15,-2-1-1 0,-2 1-2 16,2 0-2-16,-1-1-3 0,-1 2 2 0,2-2 0 16,-2-2-2-16,0 1 0 0,0-6 0 15,2 1 2-15,-3-7-2 0,0-5-1 16,2-3-1-16,1-6-2 16,0-2-4-16,2-5-5 0,4-5 12 0,1-3 1 15,-1-3 1-15,3-3-1 0,-3-1 0 16,1-4 0-16,0 2 0 15,1-5-1-15,0 5 1 0,0 5 1 0,1 2 0 16,-1 6-1-16,-1 2 4 0,-3 5 4 16,-2 2 2-16,-2 3-3 0,-2 7-2 15,-3 0-1-15,-1 5-2 0,0-1 0 16,-6 1 1-16,-2 2-2 0,-2-4-1 16,1 3 0-16,-2-1 2 0,3-2-2 15,1 0-1-15,3-2 1 0,1-1-1 0,3-1-7 16,0-5-11-16,1-3 2 15,4-1 6-15,3-3-1 0,0-5 8 16,4-5 4-16,1 1 0 0,-1-2 0 0,1-2 0 16,1 0 0-16,0-2 0 0,0-3 0 15,-2 0 0-15,4-4 0 16,1 6 1-16,-1 2 0 0,-3 6 5 16,-4 9 8-16,-7 2 1 0,0 4-7 15,-2 10 0-15,0 3-2 16,-3 4 2-16,-5 4-3 0,1-1 4 0,-2 1 0 15,4-6-4-15,5-1-2 0,0-5-1 16,8-3 1-16,5-2 0 0,2-6-2 16,6-2 3-16,3-1 2 0,5-8-2 15,0-4-2-15,4-1-2 0,-1-4 0 0,-4 3 0 16,-4-2-33-16,-5-1-43 0,-9 0-85 16,0 3-247-16</inkml:trace>
  <inkml:trace contextRef="#ctx0" brushRef="#br0" timeOffset="16611.0504">5556 11157 324 0,'0'0'43'0,"0"0"11"16,0 0 8-16,0 0 8 0,0 0-17 0,0 0-8 16,0 0-7-16,0 0-15 0,-24-26-9 15,27 28-4-15,4 2 1 0,7 2 10 16,3-1 4-16,5 1-4 15,0 0-9-15,1-1 0 0,2-2-1 0,-4 0-1 16,-1-3-3-16,-2 0 2 16,-6 0-4-16,-1 0-2 0,-6 0-3 0,-4 0 1 15,-1 0-1-15,0 2 0 0,0 1-6 16,0 0-43-16,2 1-34 0,0-3-36 16,5-1-111-16</inkml:trace>
  <inkml:trace contextRef="#ctx0" brushRef="#br0" timeOffset="17084.8495">6245 11018 338 0,'0'0'122'0,"0"0"-87"0,0 0 7 16,0 0 37-16,0 0-34 0,0 0-23 15,0 0 9-15,-50 58-1 0,26-36-1 16,1 3-15-16,-7-2-2 0,0 0-2 15,-1 1-5-15,2-3-4 0,1 0 0 16,9-5-1-16,4 0-1 0,4-7-1 16,6-4 2-16,4-1 0 0,1-4 1 15,-1-3 0-15,0-4 3 0,1-10-2 16,1 2-2-16,2-6 2 0,7-1-2 16,-2-2 2-16,5-1-2 0,0 0 0 15,0 0 0-15,1 7 1 0,1 3-1 16,-2 7-1-16,4 3 1 0,-1 5 0 15,-1 3 0-15,3 8-3 0,-1 6 3 16,3 4 0-16,-2 3 0 0,0 3 1 16,-3 0 1-16,1-2-1 0,-1-1-1 15,-1-4-1-15,1-1 1 0,-1-3 0 16,-1-4 0-16,0-4 0 0,2-1 0 16,2-6 3-16,-2-1-1 0,4-8 1 0,0-4 4 15,0-4 1-15,-2-3-3 0,-6-2 0 16,-1-1 3-16,-8-1 3 0,-2 0 1 15,-2-4 1-15,-9-2 1 0,-4-1-2 16,-5-2-9-16,-5 3-1 0,-3 0-1 16,-4 0-1-16,3 7-2 0,3-3 0 15,3 4-30-15,6-3-34 0,8-3-70 16,3-1-121-16</inkml:trace>
  <inkml:trace contextRef="#ctx0" brushRef="#br0" timeOffset="17750.1896">6604 8564 620 0,'0'0'15'0,"0"0"-15"15,0 0-12-15,0 0 12 0,-39 65 4 0,13-40-3 16,-7 3 3-16,-8 3-1 0,-4 1 0 15,3 0-2-15,1-2 1 0,7-5 1 16,9-3-1-16,3-6 0 0,8 0-2 16,2-10 1-16,2-3 0 0,6-3 0 15,2-1-1-15,1-5 3 0,1-7 0 16,0-1 0-16,0-2 2 0,4-4-2 16,7-1-1-16,-2 0 0 0,3 1 2 15,-1 2 0-15,-1 2-3 0,1 6 0 16,-1 3 1-16,1 5 0 0,1 2-2 15,1 0 0-15,2 5 4 0,1 5 3 0,3 4-1 16,1 1-3-16,-1 3 4 16,4 5-1-16,-1-2-1 0,1 2 0 15,-2-4 3-15,1 0-1 0,-3-2-2 0,-1-7 3 16,2 0 3-16,-3-7 0 16,3-1-1-16,-3-2 3 0,0-2-1 15,-1-7 0-15,-2-1-5 0,1-2 0 0,-1-2-2 16,-1-2-2-16,1 0-3 0,-6-3 1 15,2-1 2-15,-3-2 0 0,0-4 0 16,-4-6 2-16,-2-4 2 0,-1-2-2 16,-6-1-3-16,-4 1 2 0,-5 3-1 15,-4 7 1-15,-1 6-4 0,-6 6 3 16,-3 8-3-16,-4 6 0 0,-5 2-2 16,-2 8 2-16,0 1-1 0,3 3-32 15,5-4-63-15,4-8-96 0</inkml:trace>
  <inkml:trace contextRef="#ctx0" brushRef="#br0" timeOffset="25073.6304">20348 6108 546 0,'0'0'16'16,"30"-59"-3"-16,-15 43 13 0,2 3 21 16,0 8-7-16,1 1-5 0,0 4-13 15,0 2-13-15,-2 5-2 0,-2 3 10 16,-3 1-1-16,2 2-10 16,-5 5 0-16,-5 0-3 0,-2 5 0 0,-2 2-3 15,-8-1 0-15,-7 3 2 0,0-1-1 16,-4-2-1-16,2-3-1 0,2-3 1 15,5-5-8-15,6-6-6 0,3-3 5 16,2-4 4-16,0-2 4 0,6-6 1 16,6-5 2-16,6-5-1 0,4-2 1 15,2-3-1-15,3-1-1 0,-1 1 1 0,1-2-1 16,-1 0-1-16,-1 3 1 0,-3-2 1 16,-2 2 1-16,1 4 2 15,-6-1 9-15,-3 2 1 0,-2 3 3 16,-4 0 1-16,-2 6 4 0,-3 0 1 15,-1 3-4-15,0 1-6 0,-3 3-1 0,-3 1-3 16,-5 4-5-16,-1 7-4 0,-5 4 0 16,0 8 1-16,2 5-1 0,2 1-1 15,3 4 1-15,3 0 1 0,4 1-1 16,3-1-2-16,5-3 2 0,10-4 0 16,6-2 0-16,7-6-1 0,3-5 1 15,2-5 0-15,4-8 0 0,-3 0 0 16,0-5 2-16,-7-4-1 0,-9 1-1 0,-5 2 0 15,-8 0 2-15,-5 3-1 16,-2-1-1-16,-10 1-1 0,-6 0-40 16,-8-3-44-16,-4 0-75 0,1-4-167 15</inkml:trace>
  <inkml:trace contextRef="#ctx0" brushRef="#br0" timeOffset="25491.2569">20013 5900 320 0,'0'0'146'16,"0"0"-117"-16,0 0-6 0,0 0 30 0,0 0-29 15,0 0-17-15,-69 48 2 0,44-26 3 16,-2 3-2-16,-2 0 1 0,1 1-3 16,2-2 1-16,5 1 0 0,7-4-1 15,5-6 0-15,5-2-1 0,4-8-4 16,0-1 6-16,1-1 5 0,5-1 0 15,2 2 5-15,5-1 8 0,2 2 0 16,5 0-6-16,-1 1-9 0,7 1-1 0,-3-3-2 16,4 3-1-16,-2-2-5 0,-1 0 0 15,-4-1 0-15,-3 0-2 16,-5-3-1-16,-7 1 0 0,-3-2 0 16,-2 2-19-16,-6-2-59 0,-7 1-31 15,-2 1-166-15</inkml:trace>
  <inkml:trace contextRef="#ctx0" brushRef="#br0" timeOffset="25697.6764">19629 6284 323 0,'0'0'189'0,"0"0"-134"0,0 0 16 16,0 0 1-16,0 0-22 0,0 0-29 15,0 0-10-15,0 0 6 16,0 0 4-16,38 33-3 0,-21-23-3 15,4-1-1-15,1 1-4 0,1 0-9 16,3-2 0-16,0-2 1 0,-2 1-2 16,0-1-15-16,-5-3-74 0,-7-1-63 15,-6-2-211-15</inkml:trace>
  <inkml:trace contextRef="#ctx0" brushRef="#br0" timeOffset="26023.6455">18168 6199 344 0,'0'0'182'0,"0"0"-146"16,0 0-2-16,0 0-12 0,0 0 12 16,0 0 1-16,0 0-4 15,70 34-11-15,-41-29-10 0,3-2-9 0,2-3 2 16,5 0-3-16,2-3-3 0,0-7-94 15,-3-2-126-15</inkml:trace>
  <inkml:trace contextRef="#ctx0" brushRef="#br0" timeOffset="26461.3178">19081 6097 424 0,'0'0'29'0,"-50"41"-1"16,19-24 36-16,-2 3 4 15,-1-2-21-15,-1-2-13 0,1 2-10 16,0-5-12-16,8 0-1 0,5-3-1 16,7-5-6-16,7-2-4 0,3-3 2 15,-1-3 2-15,3-6-3 0,2-4 4 0,0-2 2 16,7-7 0-16,0 3-6 0,6-3 1 16,-2 1 0-16,1 5 1 0,2 0-2 15,-1 8-1-15,3 5 2 0,-4 3-2 16,4 8-2-16,-2 5 2 0,3 8 2 15,-1 3-2-15,1 1 1 0,-2 2 1 16,-2-4 3-16,2-1 0 0,0-1-5 16,0-3 4-16,3-2-1 0,-2-3 1 0,2-6-2 15,1-4 5-15,1-3-4 16,4-10 11-16,-2-8-1 0,6-5 0 0,-6-5 4 16,0-4-5-16,-5-2-4 15,-7 0 0-15,-3-2 0 0,-6-3 2 16,-2-4-1-16,-9-2 3 0,-7-1-2 15,-5 0-5-15,-5 6-5 0,-4 8 3 0,0 9-1 16,-3 10-2-16,3 9-3 0,0 4 1 16,5 4-1-16,6 3-16 15,10 4-19-15,10-1-25 0,14-1-55 0,10-4-106 16</inkml:trace>
  <inkml:trace contextRef="#ctx0" brushRef="#br0" timeOffset="26845.2852">22081 5918 258 0,'0'0'73'0,"0"0"18"0,0 0-40 16,-56 0-17-16,28 17 16 15,-5 5-1-15,-6 5-16 0,-4 0 1 16,-3 4-12-16,-5 1-3 0,4 1-5 16,8 0-3-16,9-5 0 0,12-6-4 15,10-7-1-15,7-7 0 0,1-3 6 16,8-5 3-16,7 0 4 0,7 0 10 15,8-1-7-15,7-1-10 0,2 2-3 16,1 3-2-16,-4 4-4 0,-2 2-3 0,-5-1 0 16,-3 4 3-16,-3-1-3 0,-10 0-2 15,-4-1-20-15,-4 0-40 0,-5 0-44 16,-7 0-41-16,-5-3-74 16</inkml:trace>
  <inkml:trace contextRef="#ctx0" brushRef="#br0" timeOffset="27018.4353">21623 6370 383 0,'0'0'68'0,"0"0"-5"16,0 0 10-16,0 0-49 0,0 0-12 15,0 0 18-15,64 21-2 0,-34-14-10 16,5 3 2-16,1-2 1 0,1-1-1 0,-5 1-7 16,-3 0-7-16,-5 0-4 15,0 2-2-15,-1-3 0 0,4-3-34 0,2-4-31 16,0-5-89-16,1-8-147 0</inkml:trace>
  <inkml:trace contextRef="#ctx0" brushRef="#br0" timeOffset="27500.173">22892 5922 482 0,'0'0'41'0,"0"0"9"0,0 0 21 16,0 0-25-16,0 0-28 0,0 0 7 15,-61 44 1-15,40-17-2 0,-9 0-6 16,2 3 1-16,-5-2-7 0,-2 0-5 16,0 4-5-16,1-5-2 0,2 1 3 15,1-3-3-15,2-5 0 0,6-6 0 0,2-6 0 16,8-7 0-16,8-1-4 0,1-7 4 16,4-5 0-16,0-5 0 15,6-3 0-15,3-2 0 0,4-8 2 0,3 1-2 16,-1-2 0-16,3 3 0 0,0 6 1 15,2 7-1-15,0 5 0 0,-2 8 0 16,2 2 0-16,-2 9 0 0,4 7 0 16,0 3 0-16,-5 4 3 15,1 1-2-15,-4 0 3 0,-1-1 3 16,1 0-1-16,0-4-4 0,1 0 0 0,2-6 0 16,2 0 0-16,1-4-2 0,2-5 0 15,-3-1 2-15,4-6 1 0,2-5-3 16,-3-7 8-16,2-9 4 0,-2 1-3 15,-4-9-2-15,-2-2 5 0,-2-2 3 16,-8-5-1-16,-3 0-3 0,-3-2 0 16,-8 1-2-16,-8-2-3 0,-2 1-6 15,-8 7 3-15,-7 3-1 0,-3 6-2 16,-7 11 0-16,-2 3-2 0,-7 7-1 16,-6 4-3-16,-2 2-45 0,-9 0-42 0,-9 0-110 15,-12-6-348-15</inkml:trace>
  <inkml:trace contextRef="#ctx0" brushRef="#br0" timeOffset="27792.4194">17809 6589 480 0,'0'0'162'0,"0"0"-141"15,0 0 19-15,0 0 8 0,0 0-25 16,-40 71-4-16,3-27-1 0,-8 8-9 15,-4 4-9-15,-5 3-1 0,-6-3-4 16,-1-9-145-16,8-14-385 0</inkml:trace>
  <inkml:trace contextRef="#ctx0" brushRef="#br0" timeOffset="41807.4531">6479 9737 101 0,'-19'88'4'0,"0"-34"-4"15,3 0 104-15,2-1-67 16,2-4-23-16,8-1 3 0,1-3 11 0,3 1-20 15,4-4-6-15,3-2 0 0,5-3-2 16,4-5-1-16,-1-10-129 0</inkml:trace>
  <inkml:trace contextRef="#ctx0" brushRef="#br0" timeOffset="42015.002">7465 9506 376 0,'0'0'2'0,"29"56"-2"16,-17-6 6-16,-6 7 9 0,-3 4 5 0,-3 1-10 15,-7-3-6-15,-6 0-4 16,-6-3 0-16,-3 1-21 0,-8-2-99 0</inkml:trace>
  <inkml:trace contextRef="#ctx0" brushRef="#br0" timeOffset="60876.2067">16270 4414 80 0,'0'0'17'0,"0"0"49"16,0 0-15-16,0 0 10 0,-37-62 16 15,31 46 4-15,-8-2-23 16,0 2-1-16,-4-1-13 0,-4-1-11 0,-4-1-15 16,-7 3-8-16,-3 1-7 0,-9 1-1 15,-2 3-2-15,-7 3 2 0,-5 0-2 16,-2 4-2-16,-3 2-4 16,-2 2-3-16,-4 0 2 0,-3 3 5 0,0 4 2 15,-3 0 0-15,4 4 1 0,1 0 0 16,2 3-1-16,5 2 2 0,2-1 0 0,0 4 3 15,4-2 1-15,4 0-5 0,1 3 0 16,3-1-2-16,3 1 2 0,-1 2-1 16,3 2 0-16,-2 0 0 0,1 4 1 15,1 2 5-15,5 2 2 0,5 2-2 16,7-2 2-16,3 2-1 0,8 2-3 16,1-1-3-16,6 2 2 0,-1-1-1 15,2 1 0-15,1 3-1 0,0-1 1 16,-3 0-1-16,2 2 2 0,1-1 1 15,-1 2 2-15,4-3 2 0,3-1-3 16,2-2-1-16,0 0-1 0,3 1 0 16,5-4-2-16,5 2 1 0,3 0 0 15,2 2-1-15,6 0 1 0,0-1 1 0,4 1 0 16,2-1 1-16,1 1-1 16,5-3 5-16,-2-1-1 0,5 2 0 15,1-5-2-15,3-3 0 0,0 0 0 16,2-6-2-16,0 0 0 0,2 1-1 15,-1-2 1-15,3-1-3 0,-3 0 3 16,0 0-3-16,-1-3 3 0,-3 1-3 0,1 0 2 16,-2-4-2-16,-1-1 2 0,2-3-2 15,-2-3 3-15,4-1 0 0,-3-4-1 16,3-1 0-16,0 0 0 0,3-6-2 16,0 2 2-16,3 0-1 0,7 1 0 15,1 1 0-15,4 0 1 0,2-2-1 16,1-1 3-16,0-4 11 0,-3-6-4 15,5-4-5-15,-1-2-6 0,-4-3 5 16,1 0-2-16,-2-3-1 0,-5 4 0 16,-5-4-1-16,-5 1 1 0,-6 2-2 15,-7-3 0-15,-6 1 1 0,-2-4 0 0,-3 0 0 16,-3-5 0-16,0-1 0 0,-2-3-1 16,1-2 1-16,2-3-1 0,-5 0 1 15,-3-7 0-15,0-2-1 16,-3-4 1-16,-4-2 0 0,-2-1-1 0,-3-3 0 15,0 2 1-15,-3 3 1 0,-7 2-2 16,-4 3 0-16,-7 1 0 0,-5 6-3 16,-7 4 1-16,-8 4 0 0,-6 7 0 15,-6 2-1-15,-1 6-6 0,-7 2-5 16,-1-1-11-16,2 4-12 0,-3 0-20 16,3 1-16-16,1-1-59 0,9-1-126 15</inkml:trace>
  <inkml:trace contextRef="#ctx0" brushRef="#br0" timeOffset="64822.1093">15690 5021 143 0,'0'0'96'0,"0"0"-15"15,0 0-33-15,0 0 5 0,0 0-7 16,0 0-10-16,0 0-14 16,0 0-11-16,-51-24-6 0,41 24-1 15,-2 1-3-15,1 5 5 16,-2 4-5-16,3 5-1 0,-2-1 1 0,-4 3 2 16,3 4 2-16,-3 1 0 0,2 3 1 15,-3 1 2-15,1 4 0 0,-1-1-5 16,-3 1 0-16,6 2 1 0,3-2-2 15,1 0-1-15,7-2 4 0,1-4 2 16,2 3-1-16,4-4-2 16,5 1 3-16,1-1-4 0,0 0 0 0,3-1-2 15,-2-1 2-15,1 1-1 0,0-1-1 16,-3-1 0-16,3-1-1 0,-2-2 1 16,0-3-1-16,1-3-1 0,0-1 1 15,0-5 1-15,-1 1-1 0,3-2 1 16,-3-1 0-16,3-1 1 0,-1-1-2 15,0-1 1-15,1-3 1 0,0-4 0 16,0-2 0-16,-1-3-2 0,-1-2 4 16,3-4-1-16,-2-3-3 0,0-3 0 15,1-3 1-15,1-5 1 0,-1-1-1 16,0-2-1-16,4-5 4 0,-1-3 5 0,-2-4-2 16,1-1-2-16,-2-5 3 0,-3 2 4 15,-4 2-5-15,-4 0 0 0,-2 6-2 16,-4 3 0-16,-6 7-3 0,-6 8 0 15,-3 7 1-15,-4 3-1 0,-5 4-2 16,0 5-1-16,-3 4-1 0,-5 0-42 16,-1 2-47-16,0-1-105 0</inkml:trace>
  <inkml:trace contextRef="#ctx0" brushRef="#br0" timeOffset="67237.0494">10526 10048 143 0,'0'0'164'16,"0"0"-92"-16,0 0-21 0,0 0-13 15,0 0-8-15,0 0-10 0,0 0-7 16,19-4-4-16,-2 3-1 0,3 0 0 16,5-1-3-16,4 1-1 0,9-1-4 15,3-1 2-15,9 1-1 0,9-1 1 16,11 0 2-16,9 0 5 0,7-3-1 15,11 1-2-15,4-1-3 0,8 0 1 0,5 0 2 16,5 2-1-16,2 0-1 16,9 1 0-16,1 1-2 0,4 1 2 0,3 1 1 15,5 0 0-15,1 0 1 0,5 0 1 16,3 0-7-16,2 1 0 0,5 0 0 16,-3-1 4-16,2 1-2 0,-2 2 3 15,2-2-5-15,-1 1 1 16,-5 1-1-16,3 1 3 0,-5-1 4 0,-1 1 2 15,2 1-7-15,-4-3-1 0,0 1 2 16,-6 1 2-16,-2-2-2 0,-2 2 1 16,-2-1-2-16,-3 0-1 0,-2-1-1 15,-4-1 6-15,-2 1 0 0,-4-1 0 16,-2 1 0-16,-5-2-5 0,-5 0 1 16,-4 0-1-16,-6 0 1 0,-3 0 2 15,-5 0 1-15,-2-1-2 0,-5-2-2 16,-2-4 0-16,-1-1-1 0,-5 0-1 0,0-3 0 15,-3-1 1-15,-7-2 1 0,-3 2-1 16,-6-3 0-16,-6 1 2 0,-3 0-2 16,-11 1 0-16,-6-2-5 0,-11 3-17 15,-8-1-12-15,-8 1-13 0,-4-1-18 16,-12 1-13-16,-4 1-24 0,-2-1-2 16,-6 0 15-16,-5-3-64 0</inkml:trace>
  <inkml:trace contextRef="#ctx0" brushRef="#br0" timeOffset="67486.5253">17506 9712 64 0,'0'0'27'0,"-79"-29"57"0,46 18-50 16,7 4-1-16,4 5-2 0,6 2 3 0,8 7-7 16,5 4-2-16,3 4 2 0,8 1 2 15,7 1 1-15,13 3-6 0,7-3 4 16,10 1 1-16,10 1 6 0,6-3-6 16,9 2-6-16,-2 0-3 0,2-3 1 0,-1 2-2 15,-5-3 2-15,-3 0-2 16,-10 0-10-16,-12-1-1 0,-11 0-3 15,-13-4-2-15,-12 3-3 0,-6-2 0 0,-14 3 1 16,-12 1 5-16,-8 5-2 0,-15-1-2 16,-11 0 1-16,-8 4-1 0,-17-1-1 15,-11 3-1-15,-8 2 2 0,-7-1-2 16,-1 1-5-16,-1-5-22 16,-4-8-40-16,-8-10-118 0</inkml:trace>
  <inkml:trace contextRef="#ctx0" brushRef="#br0" timeOffset="67983.1616">11866 9705 261 0,'0'0'102'0,"22"-55"-66"0,-18 47 6 15,-4 5 5-15,-2 3-4 0,-5 11-17 16,-12 9-9-16,-10 13-10 0,-9 14-3 15,-7 9-2-15,-4 9-1 0,-1 4-1 16,1 2 2-16,-2 3-1 0,3-3 0 16,3-1 1-16,7-8 0 15,6-8 0-15,8-7-2 0,10-13 0 0,6-11-1 16,9-11-2-16,13-12-58 0,8-9-52 0,2-11-66 16</inkml:trace>
  <inkml:trace contextRef="#ctx0" brushRef="#br0" timeOffset="68234.9237">13554 9495 315 0,'0'0'119'0,"0"0"-108"15,0 0 1-15,0 0 20 0,0 0-11 16,-82 44-9-16,39-9 2 0,-6 10 0 15,-3 8-3-15,-2 10 2 0,-1 5 2 16,-2 4-1-16,4 5-2 0,-1 0-7 16,2 0-4-16,5-1 0 0,2-4-2 15,11-6 1-15,3-8-29 0,10-11-19 16,8-9 34-16,10-8-37 0,5-10-32 0,11-11 17 16,9-9-20-16</inkml:trace>
  <inkml:trace contextRef="#ctx0" brushRef="#br0" timeOffset="68484.5998">14852 9553 315 0,'0'0'51'0,"66"-13"-49"0,-52 16 0 15,-9 12 3-15,-5 9 25 0,-10 8 8 16,-11 9-12-16,-10 8-13 0,-10 10 2 15,-7 6 3-15,-5 7 3 0,-2 2-5 0,-3 3-3 16,0 1-6-16,1-1-6 16,5-4 2-16,3-6-1 0,4-5 0 15,3-8-2-15,9-8-10 0,5-11-30 16,10-8 38-16,10-11-51 0,7-6-77 0,4-9-33 16</inkml:trace>
  <inkml:trace contextRef="#ctx0" brushRef="#br0" timeOffset="68720.4728">16382 9539 358 0,'0'0'6'15,"0"0"-6"-15,0 0 3 0,-33 91 12 16,-1-38 28-16,-8 9-11 0,-6 5-12 15,-8 6 3-15,-1 0-8 0,-3-1-1 16,3-2-7-16,2-4-4 0,6-6 0 0,6-5-1 16,6-6-2-16,8-6-2 15,6-5-51-15,5-10-30 0,6-7-17 16,4-12-93-16</inkml:trace>
  <inkml:trace contextRef="#ctx0" brushRef="#br0" timeOffset="68903.0654">17186 9506 473 0,'0'0'0'16,"-12"62"3"-16,-18 2 1 0,-8 10 7 16,-8 2 12-16,-7 2 1 0,-9 2-12 15,-7-2-6-15,-5 0-1 0,1-1-5 16,3-6-14-16,4-4-141 0,12-13-206 15</inkml:trace>
  <inkml:trace contextRef="#ctx0" brushRef="#br0" timeOffset="76184.3473">15110 4668 69 0,'0'0'19'0,"-57"34"-3"16,30-24-16-16,4 2-1 0,-1-2-14 16,4 2-26-16</inkml:trace>
  <inkml:trace contextRef="#ctx0" brushRef="#br0" timeOffset="76426.8146">14579 5286 93 0,'-14'54'12'0,"3"-27"11"15,2-3-15-15,2 5 17 0,1-2-20 0,4 3-3 16,-1 0-2-16,0-2 1 0,1 3-1 16,0-4 1-16,2 1-1 15,0-1 0-15,2-4 1 0,5 1-1 16,-1-1 2-16,4-2-2 0,0-2 1 15,3 0 0-15,2-1-1 0,0-1-5 16,6-1-22-16,-1 2-28 0,1-2-19 16</inkml:trace>
  <inkml:trace contextRef="#ctx0" brushRef="#br0" timeOffset="76551.5963">14812 5975 20 0,'0'0'18'0,"0"0"-1"0,52 54-12 16,-38-33-3-16,2 2-1 0,-2 0-1 15,0-2 0-15,0 0-8 0,3-1-30 16,-2-1 35-16,2-2 1 0,1-2-10 15,2 1 12-15,2 0 0 0,1-3 0 0,2 1 0 16,-2-3 0-16</inkml:trace>
  <inkml:trace contextRef="#ctx0" brushRef="#br0" timeOffset="77366.0847">16420 5258 93 0,'-4'-51'13'16,"-1"23"-5"-16,-6-1-8 0,-1 2-1 15,0-2 1-15,-3 1 3 0,1 1-2 16,-2 0 4-16,2 2-2 15,-1-1 4-15,0 1 19 0,0-1-10 0,-1 1 3 16,0-3-5-16,0 3-5 0,-3 0-3 16,3 0-3-16,-4 3-3 15,-1 4 1-15,-2 1-1 0,-2 4 0 16,0 3 0-16,-1 3-1 0,0 2 1 0,1 0 1 16,1 2-1-16,0 1 0 0,0-1 0 15,0 1 2-15,3 0-2 0,-5 0 0 16,3 2 0-16,-1-3 0 0,3 3 0 15,-1 0 0-15,-1 0 0 0,1 1 0 16,0 1 0-16,-2 2-1 0,2 0 1 16,-1-2 1-16,0-1-1 0,1-1 0 0,1 2 0 15,-1-2 1-15,0 0-1 0,-1 0 0 16,0 0 0-16,2 1 0 16,-2 4 0-16,1 1-1 0,1 0 1 0,-4 1 0 15,2 2 0-15,-2 1-1 0,0-2-8 16,0 5-2-16,1-3 7 15,1 1 0-15,1 0-3 0,4 2-2 16,0-2 5-16,4 1 2 0,0 2 2 16,1 0 0-16,-3-2 0 0,3 5 0 0,-3 0 0 15,2 3 6-15,-3 1-1 0,-1 2-3 16,-1 2 1-16,1 0-2 0,0 0-1 16,1-1-1-16,2 1 1 0,2 0 0 15,0 2 1-15,2-1-1 0,0 2 0 0,0 3 0 16,1 0-2-16,-3 2-2 0,3 3 3 15,-1-2-3-15,0 3-10 0,0 1-8 16,1-1 10-16,2-1 9 16,0-2 3-16,3 2 0 0,3-1 1 15,1 0-1-15,1 1-1 0,1 0-2 0,5 3-8 16,3 0 7-16,1 1 1 0,0 4-32 16,1-6-41-16</inkml:trace>
  <inkml:trace contextRef="#ctx0" brushRef="#br0" timeOffset="83124.2354">7129 9533 116 0,'0'0'12'0,"0"0"42"0,0 0-38 16,21-52-8-16,-18 39 1 0,1-2 5 16,-4-1 5-16,0 1 5 0,-3-4 11 15,-5 1-2-15,1 1 3 0,-5-1-8 16,3 5-16-16,-2 4-5 0,-4 1-7 16,1 5-2-16,-5 3-19 0,2 0-38 15,-4 5-1-15,-4 3-16 0,3 5-18 0</inkml:trace>
  <inkml:trace contextRef="#ctx0" brushRef="#br0" timeOffset="83420.3163">6829 9471 76 0,'0'0'23'16,"0"0"-4"-16,-58 67-5 0,35-44 5 15,0 3-5-15,-2 6 5 0,-1 4-2 16,-3 2 2-16,-1 2 3 16,4 1 0-16,2 0 5 0,6 0-5 0,5 0-12 15,8 0-5-15,5-3-3 16,1 0-2-16,10 0-4 0,7 0 2 0,2 2 0 15,1-2 0-15,7-1-1 0,1-2 3 16,1-2 2-16,1-6-2 0,6-5-2 16,0-7 2-16,0-6 0 0,4-9-1 15,0-10 1-15,3-11 0 0,0-9 4 16,1-6 0-16,-1-7-4 0,-5-5 0 16,-4 2 2-16,-8-4 9 0,-9 1 10 15,-7-1 24-15,-9-3 2 0,-3 1-11 0,-11 0-15 16,-7 1-10-16,-8 7-9 0,-10 3-2 15,-6 6-49-15,-11 3-92 0,1 3-134 16</inkml:trace>
  <inkml:trace contextRef="#ctx0" brushRef="#br0" timeOffset="89239.1792">18301 10726 216 0,'0'0'114'0,"0"0"-80"0,0 0 54 15,0 0-29-15,0 0-9 0,0 0-13 0,0-61 0 16,13 29-9-16,-3-2-3 0,4-7-2 15,3-4-4-15,0-3-6 0,3-7 5 16,0-7-1 0,-1-1-3-16,1-5-10 0,0-2-1 0,1 1-3 15,-1-1 0-15,-2 2-1 0,-1 4 1 0,-2 1 1 16,-2 8-1-16,-5 4 0 0,3 6 1 16,-6 7 0-16,-1 4 0 0,1 8-1 15,-4 2 0-15,-1 6 1 0,0 2-1 16,-5-1 0-16,0 6 0 0,1 0 0 15,-3 4 0-15,1 0 0 0,2 3 1 16,2 2-1-16,0 2 1 16,0 2-1-16,0 9 3 0,-1 4-2 0,1 10-1 15,1 4 0-15,1 6 1 0,0 4 0 0,1 0-1 16,1 3 0-16,3-2 0 16,0-1 0-16,0 1 1 0,0-5-1 15,1 0 0-15,-2-5 0 0,0-5 2 0,5-2-2 16,-4-6 1-16,7 0-1 0,-2-7 1 15,4-1-1-15,3-5 1 0,5-4 0 16,0 0-1-16,-3-6 0 16,1-2 1-16,3 0-1 0,-7-5 0 15,-2 1 0-15,-3-3 1 0,-1-2 0 0,-5-2-1 16,2-2 0-16,0-4 1 16,-4-1-1-16,1-4 3 0,1 0-3 0,0-1 0 15,0 2 0-15,1 3 0 0,0 1 0 16,-2 5 3-16,0 6-2 0,1 3 2 15,-4 4 3-15,-1 3 1 0,0-1-2 16,0 3 1-16,0 0 1 0,0 1 0 16,0 1-3-16,-1 0-1 0,1 0 2 0,0 2-2 15,0 5-3 1,0 5-1-16,0 8 1 0,-1 7 1 0,0 6 0 16,-2 2-1-16,2 6 1 0,0-1 0 0,1-2 0 15,2-2-1-15,5-5 2 16,5-5-2-16,1-6 0 0,7-4 0 0,2-9 2 15,-1-7 0-15,11-3-2 16,0-12 3-16,4-4 5 0,3-4-1 0,-7-5-5 16,-2 0 2-16,-7 1-2 0,-7 0 1 15,-8 2-3-15,-2-3 0 16,-6 4 0-16,-5-4-2 0,-3 1-33 0,-5-3-70 16,-4-5-77-16,5 0-224 0</inkml:trace>
  <inkml:trace contextRef="#ctx0" brushRef="#br0" timeOffset="89855.4772">19037 8963 132 0,'0'0'80'0,"-68"-24"-72"16,38 20 5-16,-3 2 19 0,0 0 2 15,-1 2 3-15,1 0 0 0,-3 2-3 16,0 7-7-16,-1 1 1 0,-2 6-3 16,-6 6-5-16,-3 2-4 0,-4 6-7 15,-6 1-5-15,1 6-2 0,-4 2-2 16,3 4 3-16,-1 1 2 0,7 1-4 15,5 5 0-15,6 1 1 0,-1 4-1 0,6 3 0 16,2 3 1-16,3 5 2 0,8 3 8 16,0 3 3-16,8 1 3 0,7 1-5 15,4 1-2-15,4-2-7 0,0-1 2 16,8-4-1-16,7-4-3 0,5-2-1 16,6-5 2-16,1 0-3 0,3-3 0 15,2-1 0-15,2 1 0 0,1-8 1 16,6 0-1-16,-2-6 0 0,5-5 1 15,3-3 1-15,1-8-1 0,5-2 1 16,-1-7 3-16,3-3 0 16,2-7-3-16,-5-5-1 0,2-3 3 0,3-10 0 15,-1-6-1-15,-2-3 5 0,2-7 2 0,-3-3-3 16,-4-3-5-16,-5-4 4 16,0-3 2-16,0-4 1 0,-4-5-1 15,2-4 8-15,-2-4 2 0,0-4 0 16,-1-5-9-16,-1-3-1 0,-3-5-3 15,-4-5 1-15,-3-4-6 0,-7-7 8 0,-3-6 2 16,-7-6 3-16,-7-2-1 0,-4 5-1 16,-9 12-4-16,-15 9-3 0,-13 10-4 15,-13 6-1-15,-21 1-2 0,-19 5 3 16,-15 7-3-16,-25 6 0 0,-28 5-70 16,-33 1-95-16</inkml:trace>
  <inkml:trace contextRef="#ctx0" brushRef="#br0" timeOffset="92707.6231">7572 11389 207 0,'0'0'208'16,"-30"-64"-154"-16,20 35-8 16,-2 2 1-16,3 5-3 0,6 9-12 0,1 4-1 15,2 6-2-15,0 3-8 0,5 2-17 16,6 7-4-16,4 5 3 16,2 12 3-16,0 7 2 0,2 9 2 0,-1 8 1 15,-1 3-4-15,-1 4-4 0,-3-1 0 16,-1-2-2-16,-1-3-1 0,3-3 0 15,1-5 2-15,1-6-1 0,-1-8-1 16,1-6 0-16,-4-7 2 0,-2-8 0 16,2-5-2-16,-1-3 3 0,-1-8 10 15,0-5-1-15,0-6 4 0,1-3-2 0,-2-5-1 16,-2-2-2-16,1-3-3 0,0-2 0 16,1-5 1-16,1-5-2 15,4-5-4-15,2-6 0 0,2-1 1 0,0 3-3 16,3 5 0-16,0 9 0 15,-1 10 1-15,-1 9-2 0,-5 8-2 16,0 8 2-16,-5 4 0 0,4 2-1 0,-1 5-3 16,1 2-2-16,1 5-29 0,-2 0-21 15,4-1-37-15,-2 0-43 0,1-6-142 16</inkml:trace>
  <inkml:trace contextRef="#ctx0" brushRef="#br0" timeOffset="93643.5876">8469 11439 226 0,'0'0'196'15,"0"0"-163"-15,-33-64-20 0,16 50 6 16,0 1 25-16,-2 4-16 0,0 2-13 15,1 1 1-15,-3 6-5 0,1 0 0 16,3 7-3-16,-1 8 3 0,-1 4-1 16,2 6-3-16,2 4-4 0,2 5 2 15,4 1-1-15,1 1-1 0,3 0-2 16,1-1 0-16,4-4 0 0,0-2-1 16,2-4 0-16,6-2 0 0,3-5 1 15,4-5-1-15,2-3 0 0,6-7 0 0,2-3 1 16,0-7-1-16,3-6 0 0,0-2 0 15,-5-2 0-15,-4-2 0 0,-3 0 0 16,-3-4 2-16,-5 1-2 16,-3-4 0-16,-2 0 1 0,-2-1 1 0,0 1 1 15,-1 0 3-15,-3 5 2 0,0 3 2 16,-2 9 2-16,0 2-1 0,0 1 2 16,2 5 0-16,-4 0-1 15,3 1-2-15,1 3-3 0,-2 4-4 0,1 7-2 16,1 6 0-16,3 3-1 15,0 5 2-15,2-1-2 0,5 5 0 0,-2-2 0 16,1 0 2-16,5 2-2 0,-3-5 0 16,2-1 0-16,2-4 0 0,1-3 0 15,2-4-1-15,0-4 1 0,4-3 3 16,-3-8-3-16,2 0 0 0,0-5 0 16,1-8 3-16,0-1-3 0,-3-4 0 15,0-3 1-15,-1-3-1 0,-3-2 1 16,-2-3 0-16,-2-3-1 0,-4-4 1 0,-3 2-1 15,-1-3 0-15,-1-1 0 0,-6 0 3 16,-1 2-3-16,-1 5 0 0,-1 8 0 16,4 10 1-16,0 7-1 15,2 5 1-15,-3 1 0 0,-1 7 4 0,1 7-5 16,-4 6 0-16,3 2 1 16,2 3 1-16,4-2-2 0,2-3 0 15,4-3 2-15,6-3-1 0,3-3-1 0,6-5 0 16,4-3 0-16,6-3 2 0,4-7-2 15,0-2 1-15,2-4-1 0,-4 0 0 16,-5-3-3-16,-4 6 1 0,-6-1 2 16,-5 4 0-16,-5 4 0 0,-5 2 0 15,0 1 1-15,-1 1-1 0,0 6-1 16,-2 5 1-16,-4 4 1 0,-2 5 1 16,-2 2-1-16,2 1 1 0,-1 0 1 0,2 2-3 15,0 1 0-15,2 0 0 16,3 2 1-16,2-1 1 0,2-3 0 0,10-1 1 15,1-5 1-15,6-1-4 0,2-5 0 16,7-6 0-16,2-6 1 0,1-2 0 16,3-6 0-16,-1-4 0 0,-3-5 2 15,-3 0 3-15,-5-4-3 0,-6-2 3 16,-6-1-2-16,-5-5-1 0,-2-3-2 16,-2-4 1-16,-1-1-1 0,1-2-1 15,4 3-17-15,-1 1-34 0,4 3-33 0,3 2-70 16,4 3-49-16</inkml:trace>
  <inkml:trace contextRef="#ctx0" brushRef="#br0" timeOffset="94077.4367">9656 11279 158 0,'0'0'183'15,"0"0"-126"-15,-6-55-2 0,4 50 3 16,1 0 0-16,1 5-14 0,0 0-8 16,0 0-15-16,3 5-11 0,6 7-4 15,5 7 9-15,7 6 7 16,5 3-2-16,2 5-7 0,-1 0 1 0,5 3-2 16,-2-2-2-16,2-3-3 15,1 1-2-15,-6-6-4 0,2-2 3 16,-5-3 0-16,-3-2-2 0,-4-4-2 15,-3-5 0-15,-3-2 2 0,-8-5-2 0,-2-3-1 16,-1 0-23-16,-2 0-29 0,-5-6-6 16,-4-6-25-16,-3-1-85 0,1-2-77 15</inkml:trace>
  <inkml:trace contextRef="#ctx0" brushRef="#br0" timeOffset="94294.7264">9988 11237 208 0,'0'0'81'15,"0"0"-24"-15,0 0 5 16,0 0 10-16,0 0-6 0,0 0-10 16,0 0-18-16,0 0-23 0,-17-6-9 0,-4 37-2 15,-6 10 3-15,0 3 5 0,-1 1-1 16,-2 2-2-16,2-1 0 0,1-5 1 16,1-1 2-16,5-7-5 15,3-4-3-15,1-6-2 0,4-6 0 0,3-7-2 16,4-5-2-16,4-3-24 0,-1-2-24 0,2-6-27 15,-1-6-110-15,-2-2-145 16</inkml:trace>
  <inkml:trace contextRef="#ctx0" brushRef="#br0" timeOffset="94766.2353">9714 11010 202 0,'0'0'87'0,"0"0"-73"16,-6-55-11-16,-4 44-1 0,-7 1 23 15,-3 1 5-15,-5 3-12 0,-6 4-13 16,0 1-3-16,2 1-1 0,1 2 4 16,4 3 9-16,5 0 8 0,1 2-3 15,5-1-6-15,2 0 2 0,3 0 0 0,5-3 3 16,2 2-8-16,1 0 0 15,0 1-1-15,0 2 0 0,0 3 0 16,0-3-1-16,0 3 3 0,0 2-2 0,0 2-2 16,0 2 0-16,0 4 4 15,-1 1-1-15,-1 4-3 0,1 5 1 16,-1 4-2-16,2 5 1 0,0 2-2 16,0 4-2-16,4 2 4 0,0 0 0 15,-2-1-3-15,2 0 1 0,-2-2 1 0,0 0-4 16,-2 0-1-16,1 2 0 0,-1-2 1 15,0 2-2-15,0-3 2 0,-4 1-2 16,2-5 1-16,1-4 1 0,1-5 1 16,0-4 6-16,0-4-2 0,0-7 0 15,0-3-2-15,1-6 3 0,1-4-1 16,1-3-1-16,3-3-6 0,6-10 5 16,1-6-1-16,8-7-4 0,2-5-1 0,8-1-6 15,3-5-47-15,6-4-66 0,0 2-176 16</inkml:trace>
  <inkml:trace contextRef="#ctx0" brushRef="#br0" timeOffset="95199.4433">10125 10985 310 0,'0'0'97'16,"0"0"-79"-16,57-46 2 0,-41 42 26 16,-1 3 2-16,-2 1-13 15,-5 0-11-15,2 8-11 0,-6 3-8 16,-3 6-2-16,2 4 1 0,-3 2-3 0,0 6 3 15,0 4 1-15,0 2-2 0,0 6 1 16,0 3 3-16,5 6 4 0,-1 3 0 16,0 9-5-16,1 0 3 0,2 0 2 15,-3-1 4-15,0-2-8 0,1-2-2 16,-5-4-1-16,0-3-1 0,-6-4-2 16,-4-6 1-16,-4-2 2 0,-2-6-4 15,-5-4 7-15,-3-5 9 0,-1-4-1 16,0-6-6-16,-1-3 0 0,-2-4-4 15,1-3-1-15,-1-3-4 0,1 0 0 16,1-6-1-16,6-4-36 0,7-7-32 16,10-9-73-16,3-4-198 0</inkml:trace>
  <inkml:trace contextRef="#ctx0" brushRef="#br0" timeOffset="95427.2497">11205 11208 180 0,'0'0'260'0,"0"0"-231"16,0 0 18-16,0 0 12 0,0 0-14 15,0 0-15-15,0 0-7 0,0 0-6 16,52-17-4-16,-15 17-4 0,7-1-7 15,-1 1-1-15,1 0 1 0,-2 0-2 16,-4 3-32-16,-4 1-37 0,-3 2-41 0,-11-2-89 16</inkml:trace>
  <inkml:trace contextRef="#ctx0" brushRef="#br0" timeOffset="95583.7906">11127 11472 105 0,'0'0'370'0,"0"0"-332"15,0 0 4-15,0 0-15 0,0 0 10 16,80-1-8-16,-35-10 0 0,6-2-13 16,3-1-13-16,8 1 0 0,5-2-3 15,1-5-42-15,10-1-129 16,-10-2-258-16</inkml:trace>
  <inkml:trace contextRef="#ctx0" brushRef="#br0" timeOffset="95966.0999">12724 10750 403 0,'-18'-50'56'16,"2"33"-36"-16,-4 6 13 0,1 7 16 0,-1 3-16 15,2 1-9-15,-2 8-2 16,-3 3-12-16,5 11-4 0,-2 5 1 15,1 9-2-15,3 12 1 0,-1 11 2 16,3 10 0-16,2 7 1 0,5 7 8 16,2 4 0-16,-1 6 1 0,3 3-7 0,1 1-4 15,-1-1-2-15,-1-3-4 0,0-6 0 16,1-3 1-16,-1-11-1 16,-4-7 2-16,1-10-2 0,-6-10-1 0,5-9 6 15,-2-10-1-15,1-9-1 16,0-7 7-16,-3-9-6 0,-2-2-1 0,-5-9 0 15,-2-6-1-15,0-7-2 16,-5-8-1-16,3-7-1 0,-2-8-5 0,5-6-26 16,5-6-24-16,7-9-39 0,8-2-66 15,5 5-105-15</inkml:trace>
  <inkml:trace contextRef="#ctx0" brushRef="#br0" timeOffset="96569.6509">13256 11248 245 0,'0'0'119'0,"0"0"-73"0,36-72 10 16,-15 52 3-16,7 1 5 0,3 5-24 16,3 3-4-16,1 5-7 0,0 5-5 15,-4 1-4-15,-9 6-1 0,-2 7-5 16,-10 2-8-16,-5 3-5 0,-5 4 2 16,-5 2-1-16,-9 5-2 0,-6-1 0 15,-4 3 2-15,-2 0-2 0,1-5-9 0,2 2-2 16,2-8 3-16,7-2 3 0,6-9 3 15,1-4 2-15,7-3 0 0,0-2 0 16,0-1 1-16,8-7-1 16,2-3 3-16,5-3-2 0,7-3-1 0,0 2-1 15,0-3 1-15,0 0 0 0,2-1 0 16,-3-2 0-16,1 1 1 16,-2-1 0-16,-2 0 0 0,-4 1-1 15,-5 1 4-15,1 3 1 0,-7 2-4 0,-2 3 2 16,-1 4 1-16,0-1 2 0,-1 5-1 15,-1 1 5-15,1 1 1 0,-1 1 0 16,-5 4-5-16,4 4-3 0,-2 8-2 16,-3 4 0-16,4 4 0 0,-1 4 1 15,1 0 0-15,-3 3 1 0,3 1-2 16,0-2 4-16,4 0 0 0,1-4 1 16,7-3-4-16,7-1 2 0,2-2-2 15,4-7-2-15,8-2 0 0,1-8 1 16,3-3 1-16,0-3-2 0,0-8 1 0,-3-2 0 15,-5-4 0-15,-3 2-1 0,-10-1-1 16,-3-1-21-16,-7 1-12 0,-2-1-23 16,0-3-30-16,-3-1-60 15,-2-1-144-15</inkml:trace>
  <inkml:trace contextRef="#ctx0" brushRef="#br0" timeOffset="96905.1216">14143 11192 302 0,'0'0'170'0,"0"0"-130"15,0 0-10-15,0 0 29 0,0 0-16 16,56-5-13-16,-35 2-6 0,1 1-3 16,1 1-9-16,0 0-4 0,-1 0 3 15,-1-2 1-15,-1 2 0 0,-1 1-6 16,-4-1-2-16,-5 1 1 0,-3 0-2 16,-4 0-2-16,-3 0-1 0,0 0 1 15,0 0-1-15,-8 0-2 0,-2 0-29 0,-4 0-20 16,-1 0-32-16,-4-6-82 15,7-1-161-15</inkml:trace>
  <inkml:trace contextRef="#ctx0" brushRef="#br0" timeOffset="98313.6196">14550 11666 167 0,'0'0'7'0,"0"0"149"15,0 0-98-15,0 0-22 0,0 0 9 16,0 0-11-16,41-72-5 0,-25 46 0 15,0-3-5-15,0-5-7 0,2-2 5 16,-2-3-2-16,3-3 0 0,-3 0-1 16,-2-6-5-16,-1-1-3 0,-1 0 0 15,-1 1-3-15,-5 4 0 0,0 3 0 16,-4 9 1-16,-2 7 1 0,0 6 1 16,-2 7-2-16,-2 6 1 0,1 5 2 0,-2 1-5 15,-1 7-2-15,-3 5-2 16,-2 4-1-16,2 6 0 0,1 3 2 15,5 2 3-15,1 3 0 0,2 2-4 16,0 0 0-16,0-1 1 0,2-1-4 0,1-1 0 16,1-2 0-16,2-3 2 15,-1-3-2-15,5-4 0 0,-2-2 0 0,3-5 1 16,0-3-1-16,3-5 0 16,2-2 0-16,1-7 0 0,3-5 0 0,0-6 0 15,2-2-1-15,-1-2 2 0,-5-3-2 16,-1 1 1-16,-3-2 0 0,-4 0 2 15,0 0-2-15,-6-4 0 0,1 1 0 16,-3-1 1-16,0 4-1 0,0 5-1 16,-1 6 1-16,-1 6 0 0,1 4 0 15,1 5 0-15,-2 2 1 0,-2 9 1 0,-3 6-2 16,1 5 0-16,2 3 4 16,1 4 0-16,1-2 0 0,2 1-2 15,0-4 1-15,6-1-2 0,2-2-1 0,4-5 0 16,1 0 1-16,2-4 0 15,2-4-1-15,3-2 0 0,0-6-6 16,3 0-25-16,3-3-36 0,2-6-18 16,1-4-47-16,-3 0-136 0</inkml:trace>
  <inkml:trace contextRef="#ctx0" brushRef="#br0" timeOffset="98555.2553">15157 10812 269 0,'0'0'104'0,"0"0"-53"0,0 0 5 16,0 0-10-16,0 0-21 0,0 0 12 15,0 0-4-15,77 48-6 0,-43-20-3 0,5 3-6 16,1 5 3-16,-1 3-2 0,-6 3-5 16,-8 2 3-16,-3 1-3 0,-14 1-6 15,-8 4-4-15,-6 1-1 16,-18 2-1-16,-9 1-2 0,-8-2-15 0,-13-2-27 15,-7-1-22-15,-10-6-13 16,-11-2-65-16,-8-6-9 0,-6-8-70 0</inkml:trace>
  <inkml:trace contextRef="#ctx0" brushRef="#br0" timeOffset="98882.2587">13378 10779 294 0,'0'0'77'0,"0"0"-43"15,0 0-10-15,0 0 16 0,-68 24-6 16,37 5-7-16,-3 10 2 0,0 8-6 16,1 10-5-16,3 9-2 0,7 7 6 15,7 3 4-15,4 3-1 16,9-1-10-16,3-2-5 0,4-5-5 0,11-6-1 16,10-8-4-16,10-8 0 0,7-10-26 15,14-11-63-15,8-13-104 0</inkml:trace>
  <inkml:trace contextRef="#ctx0" brushRef="#br0" timeOffset="99479.5458">15760 10707 175 0,'0'0'181'0,"0"0"-156"16,0 0 15-16,64-11 17 0,-47 11-10 16,2 0-5-16,2 3-13 15,-5 3-6-15,-2 2-10 0,-5 2-3 0,-3 0-6 16,-2 7 1-16,-4 0-2 0,-5 5 0 0,-3-3-2 15,-6 6 1-15,0 0-1 16,-4 2-1-16,1 2 2 0,-1-1-2 16,0-2 1-16,0 2-1 0,0-6 0 15,6-2 0-15,2-7 1 0,4-4-1 16,4-5 1-16,1-3-1 0,1-1 1 16,4 0 1-16,7-7 17 0,10-2 6 15,5-5-5-15,10-3-6 0,5 0-4 0,4 1 0 16,5-2-2-16,2 2 0 0,3 0 1 15,0 0-2-15,-1 0-3 16,0 2 2-16,-7-2-1 0,-3 1 6 16,-12 6 1-16,-8-1-7 0,-10 1-3 0,-9 4 1 15,-5 1 0-15,-3 1-2 16,-9-1-1-16,-11 2-21 0,-7-2-52 0,-8-1-60 16,1-2-246-16</inkml:trace>
  <inkml:trace contextRef="#ctx0" brushRef="#br0" timeOffset="104992.7211">16791 11055 156 0,'0'0'138'0,"0"0"-124"16,0 0 20-16,0 0 7 0,0 0 7 16,-63-40-10-16,50 40-15 0,-2 7-6 15,0 7-3-15,0 5 2 0,-1 9 1 16,2 3 0-16,0 10-5 0,0 4 0 16,3 5 1-16,2 3 1 0,-4 4 2 15,4-1-3-15,-1 1-6 0,-4 0 0 16,1-3-4-16,-2-3-1 0,-1-1-2 15,-3-6 2-15,0-6 0 0,2-7-1 16,1-9 0-16,5-6 18 0,2-8 1 16,2-2-8-16,0-4-1 0,0-2-2 15,-1 0-4-15,-2-6-4 0,0-1-1 16,-3-3-7-16,0 0-31 0,3 1-41 16,-4-3-51-16,0-3-55 15,3 0-56-15</inkml:trace>
  <inkml:trace contextRef="#ctx0" brushRef="#br0" timeOffset="105117.0518">16213 11497 333 0,'0'0'30'0,"0"0"38"0,61-27-9 15,-35 24-5-15,3-4-8 0,3 1-8 16,0-5-12-16,-2 4-13 0,0-1-10 16,0 3-3-16,0 4-10 0,0-3-73 15,-5 4-139-15</inkml:trace>
  <inkml:trace contextRef="#ctx0" brushRef="#br0" timeOffset="105371.1201">16701 11541 433 0,'0'0'33'16,"0"0"27"-16,0 0 2 0,0 0-9 15,0 0-21-15,0 0-10 0,51 10 2 16,-30 5-6-16,-3 3 2 0,0 3-3 16,-2 2-5-16,-2 0-8 0,-4 2-2 15,0-2 0-15,0-3 0 0,-3-2-2 16,-2-3-3-16,0-5-10 0,0-2-33 16,-2-3-21-16,-3-4-25 0,0-1-108 0,0-2-126 15</inkml:trace>
  <inkml:trace contextRef="#ctx0" brushRef="#br0" timeOffset="105572.7117">16924 11493 386 0,'0'0'14'16,"0"0"27"-16,0 0 19 0,0 0 7 0,0 0-33 16,0 0-11-16,-55 42 3 0,32-9-3 15,0 2-7-15,-4 0-3 0,5 0 0 16,-2 1-3-16,2-4-3 0,3-1 0 15,2 0-1-15,1-6-4 0,4 0-1 16,6-7 1-16,1-2-2 16,5-6-1-16,4-5-33 0,4-5-44 0,6-4-65 15,-1-7-118-15</inkml:trace>
  <inkml:trace contextRef="#ctx0" brushRef="#br0" timeOffset="105845.4719">17223 11179 460 0,'0'0'10'0,"0"0"4"16,0 0 26-16,0 0 12 0,0 0-24 16,0 0-12-16,-62-24-7 0,47 42 0 15,-5 5-4-15,3 6 5 0,-2 7 6 16,-1 7-2-16,-1 4-2 0,3 3-2 15,3 0-1-15,3-3 1 0,2-4-3 16,7-6-4-16,3-5-3 16,0-5 2-16,8-5-2 0,3-8 0 0,5-7-38 15,2-5-43-15,1-2-91 0</inkml:trace>
  <inkml:trace contextRef="#ctx0" brushRef="#br0" timeOffset="106213.0046">17253 11407 396 0,'0'0'38'0,"0"0"9"0,0 0 13 16,61-50-1-16,-44 48-22 0,-3 2-3 0,0 4-6 15,-5 1-6-15,-5 5-10 0,-4 2-4 16,-3 7-2-16,-9 2-1 0,-6 3-4 16,0 2 0-16,-6-1 0 0,2-1-1 15,3-3 0-15,2-1 0 0,2-3 0 16,7-3 0-16,5-6-4 0,3-2 2 15,0-5-1-15,6-1 2 0,-1-6 0 16,10-6 1-16,-1-3 2 0,3-4-2 16,1-4 0-16,0 0 1 0,-2-4 0 0,1 4-1 15,-3 1 0-15,1 3 3 16,-5 1 1-16,2 4 8 0,-4 1 15 0,0 4-4 16,-3 2 0-16,-4 0-4 0,0 5 1 15,-1 0-2-15,0 2-3 0,0 3-8 16,-2 7-7-16,-2 6 1 0,0 3 0 15,-4 8-1-15,3-2 0 0,3-1 1 16,1 0-1-16,1-2 0 0,3-3 0 16,5-3 0-16,3-5 0 0,3-4-31 15,0-5-32-15,2-2-33 0,-2-1-23 16,-2-7-121-16</inkml:trace>
  <inkml:trace contextRef="#ctx0" brushRef="#br0" timeOffset="106472.0365">17554 11120 386 0,'0'0'24'0,"6"-56"46"15,6 53-4-15,1 3-22 0,1 6-12 16,4 7 6-16,2 8-10 0,-2 7-15 16,0 4 0-16,-4 4 2 0,-3 4 4 15,-8 2-7-15,-3 2-3 0,-12 4-3 16,-4-1-4-16,-4 2-2 0,-7 1 0 15,-4-3 1-15,-2-3-1 16,-1-5 1-16,1-10-2 0,6-7 2 16,2-6-1-16,11-7 0 0,7-6-1 0,7-3-22 15,1-8-15-15,9-6-33 0,5-8-61 16,1-1-125-16</inkml:trace>
  <inkml:trace contextRef="#ctx0" brushRef="#br0" timeOffset="107426.9491">18064 11339 266 0,'0'0'60'0,"0"0"-4"15,-67-30 13-15,43 30-19 0,3 0-12 16,3 5-5-16,2 4-9 16,0 5-3-16,5 4-5 0,4 3-6 0,-2 2-4 15,3 4 0-15,0-1-1 16,0 5-4-16,2-5 1 0,3 0 0 16,1-2-1-16,0-7 0 0,0 0-1 15,1-6 1-15,5-3-1 0,3-4 1 16,-1-4-1-16,6-1 1 0,1-10 2 0,6-4-2 15,0-5-1-15,0-3 1 0,-2-2-1 16,2-4 1-16,0 1-1 0,-2-3 1 16,0-5-1-16,-2-1 1 15,-4-3-1-15,-3-2 2 0,-1-2 1 0,-5 3 0 16,4 4 8-16,-5 6 4 16,0 5-8-16,-2 7 0 0,-1 3 1 0,2 6 5 15,-2 5 1-15,0 2 0 0,0 3 3 16,0 6-5-16,0 9-11 0,-2 7-1 15,1 6 3-15,0 4 0 0,1 4 0 0,0 1-1 16,0 2 1-16,0 1-3 0,0 2-1 16,0 2 1-16,0-1 0 0,0-3 0 15,0-1 0-15,1-8-2 0,0-3-8 16,0-6-19-16,2-6 2 16,3-5 3-16,-3-7 0 0,2-4 12 0,4-4 7 15,0-8 5-15,3-6 1 16,1-3-1-16,-1-3 0 0,2-6 0 0,0 1 2 15,4-5 3-15,-1-1 2 0,6 0 7 16,-1 2-1-16,1 5 1 0,3 6-3 16,-7 4 1-16,2 5-2 0,-5 3 5 15,-4 8-4-15,-2 2-1 0,-6 0 1 0,-3 11-3 16,-1 1-8-16,-1 8 2 0,-8 1 1 16,-1 0-2-16,-2 2-1 0,0-2 0 15,2 1 1-15,0 0-1 0,2-1-1 16,-2 2 1-16,1-2 0 15,2-3 0-15,3-4-3 0,1-4 0 16,3-4 0-16,0-5 0 0,4-1-1 16,3-7 2-16,4-5 2 0,5-5 0 15,0-3 0-15,2-2 0 0,0-1 1 16,-1 1-1-16,1 1 0 0,-1 1 1 0,2 1 0 16,-4 1-1-16,1 2 0 0,-2-1 1 15,1 3 3-15,-5 0-1 0,-2 3 5 16,-1 2 3-16,-2 5 3 15,-5 3-3-15,0 1-1 0,0 5 2 0,-6 9-8 16,-2 3-3-16,-3 3 0 0,1 3 2 0,-2 4-2 16,3-1-1-16,3 0 0 15,1-1 0-15,2 0 1 0,3-3-1 16,4 0 0-16,6-3 1 0,4-3 0 16,6-3 0-16,5-6 0 0,-1-5 2 0,4-2 0 15,2-6-2-15,-3-3 1 0,0-2 2 16,1-3-4-16,-8-1-2 15,-3-5 2-15,-3 0-2 0,-4-4-16 16,-4-1-33-16,-1-6-53 0,1-5-78 0,1 2-306 16</inkml:trace>
  <inkml:trace contextRef="#ctx0" brushRef="#br0" timeOffset="107951.3424">19744 11304 294 0,'0'0'188'0,"0"0"-134"0,0 0 2 16,0 0 1-16,0 0-12 0,0 0-13 15,51-20-5-15,-25 15-5 0,0 1-4 0,2 1 0 16,2 0-4-16,0 0-7 15,-2 1-1-15,-3 2-4 0,-3 0-2 16,-2 0 0-16,-7 5 0 0,-4 1 0 16,-4 4-25-16,-5 2-53 0,-2 0-19 15,-7 2-52-15,-4-2-114 0</inkml:trace>
  <inkml:trace contextRef="#ctx0" brushRef="#br0" timeOffset="108141.3354">19711 11501 440 0,'0'0'16'0,"0"0"26"0,0 0 12 16,75 8-14-16,-40-7 0 0,5-1-2 15,5 0-15-15,1 0-8 0,-9-1-1 16,-4-1 1-16,-5-2-7 0,-8-1-7 0,-3 1 1 16,-3 1-2-16,0-2-2 0,-7-1-29 15,-1-1-41-15,-4-1-73 0,-2-2-196 16</inkml:trace>
  <inkml:trace contextRef="#ctx0" brushRef="#br0" timeOffset="123303.6495">19781 11354 63 0,'0'0'1'16,"0"0"16"-16,0 0 24 0,0 0 66 15,0 0-70-15,0 0-4 0,0 0 2 0,58 6-3 16,-43-9 2-16,1 0-7 0,4 3-6 15,4-1-7-15,4-1-4 0,9 2 4 16,5 0-2-16,11 0-3 0,9 0 8 16,8-3-1-16,10 1-9 0,5-1-6 15,8-1 2-15,7-2-1 0,7-1-1 16,9 1-1-16,7-2 0 0,7-1-1 16,6 2 1-16,8 1 0 0,6 2 1 15,5 0 2-15,7 1-3 0,8-1 2 0,3 1 3 16,0 2 6-16,4-2-5 15,2 0 1-15,-4-4-1 0,1 4-6 0,-5-1 2 16,-5 1 4-16,-5 1 1 16,-6-3 0-16,-7 2-6 0,-7-1 7 0,-14 0 1 15,-7 0-1-15,-15 0-3 16,-6 0-2-16,-8-3-2 0,-15 2-2 16,-10 0 2-16,-11-2-1 0,-14 2 1 0,-10-2-1 15,-12 1 1-15,-10 1-1 0,-9-1 1 16,-3-1-1-16,-5 1-3 0,-7-2-4 15,2 1-10-15,-5-1-16 0,0-1-30 16,-1 0-19-16,-8-3-24 0,1-1-9 16,-2 0-70-16</inkml:trace>
  <inkml:trace contextRef="#ctx0" brushRef="#br0" timeOffset="123712.3711">24246 10897 285 0,'0'0'17'0,"0"0"19"0,0 0-1 0,0 0-11 16,0 0-14-16,0 0 14 0,77 22 7 15,-43-5-7-15,0-2-1 0,4-1 0 16,-2 0-1-16,0-2 2 16,3-2-2-16,-2 3-2 0,0-4-2 0,0 1-10 15,4-4-5-15,-3 1 12 0,-3-4-1 16,-1 2-5-16,-4-2 0 16,-11 0 1-16,-3 1 0 0,-7-1-6 0,-5 3-2 15,-4-1 0-15,0 3 1 0,-4 0-3 16,-7 4 4-16,-5 2 0 0,-2 0 0 15,-4 2-4-15,-2-1 2 0,0 3 1 16,-2-2 0-16,-2 2-2 0,1 1 1 16,-3-1 0-16,-1 1 0 0,-1 0-2 15,-2 0 5-15,-2 0 1 0,0-1 0 16,2 3-2-16,4-3 4 0,3-2 3 16,7-1-3-16,3-3-3 0,0-1 0 15,7-4 2-15,3-1 0 0,2-2-2 16,4-4 2-16,1 1-1 0,0-1-2 0,0 0-3 15,0 0 3-15,2 0-1 0,3-4-1 16,1-3-1-16,4 1 0 0,4-3-1 16,-1 1-20-16,4-2-25 15,1-4-15-15,3-8-44 0,2-6-147 16</inkml:trace>
  <inkml:trace contextRef="#ctx0" brushRef="#br0" timeOffset="125312.394">25925 11028 248 0,'0'0'131'16,"0"0"-80"-16,0 0-22 0,0 0-5 16,0 0 18-16,23-46-9 0,-19 46-13 15,0 3-10-15,0 5-4 0,3 3-3 16,-4 5 3-16,1 5 1 0,-2-1-3 15,3 4-2-15,-3-1 0 0,-1-1 0 16,-1-3-2-16,0-1 1 0,-1-2 0 16,-2-3 0-16,-2-4-1 0,2-2 0 15,0 0 0-15,0-4 1 0,-3-1-1 16,1 0 1-16,-4-2 2 0,1-3-2 16,1-3 1-16,0-6-1 0,1-1 0 15,-3-4 2-15,4-2-2 0,1 0 3 16,-1-4 10-16,3 3 2 0,-1-4-4 15,1-2 2-15,2-2 2 0,0-2-3 0,0 1-7 16,1 4 1-16,5 5 4 16,3 7 1-16,4 3-3 0,2 4-2 0,5 3-3 15,1 1 0-15,4 2-4 16,0 0 6-16,4 0-2 0,-4 0 3 0,2 0-1 16,2-2 1-16,-6 0 3 0,0-3-3 15,-2 1-2-15,-5-3 2 0,-3 4 1 16,-5 0-3-16,-4 1-2 0,-3 2-2 15,1 0 1-15,-2 0-2 0,0 0 0 16,0 0-3-16,-3 0-24 0,3 0-42 16,0-1-42-16,0-8-98 0</inkml:trace>
  <inkml:trace contextRef="#ctx0" brushRef="#br0" timeOffset="125690.5718">26455 10496 220 0,'0'0'207'16,"0"0"-156"-16,0 0 15 0,0 0 5 15,0 0-28-15,59-41-8 0,-50 46-14 16,1 3-7-16,-1 2-2 16,-1 2 0-16,-3 3-1 0,1 1-4 0,-3 2 1 15,-3 5-3-15,-4 0-1 0,-4 3-4 0,-4 0 2 16,-1-2 1-16,0 0-3 15,-2-5-2-15,2-3 2 0,1-5 2 16,3-3-2-16,5-3 1 0,3-5-1 16,1 0 2-16,5 0-1 0,7-8 2 15,7-3 15-15,8-6-3 0,10 0 0 0,3-1-8 16,2-1 3-16,-1 0 1 0,2-1 3 16,-5 3-2-16,2 1 1 15,-3 1 0-15,-5 3 3 0,-9 1 0 16,-7 3-8-16,-9 4 3 0,-6 0-4 0,-1 2-2 15,-2 0-1-15,-6 0-2 0,-7 2-2 16,-2 0-10-16,-2 3-29 16,2 7-13-16,1 2-23 0,-3-1-64 0,0-2-110 15</inkml:trace>
  <inkml:trace contextRef="#ctx0" brushRef="#br0" timeOffset="153355.1459">1098 15132 171 0,'0'0'232'0,"0"0"-211"0,0 0 4 16,0 0 18-16,0 0 8 0,0 0-19 16,0 0-13-16,0 0-10 0,0 0 3 0,-19 46 5 15,23-20 1-15,1 4 2 16,-1 7-1-16,-2 5-5 0,-1 0-5 15,-1 1 10-15,-1-4-5 0,-3 0-5 16,-1-8-1-16,0-2-5 0,2-5-3 16,2-6 1-16,1-3 0 0,0-6-1 15,0-4 0-15,0-3 0 0,0-2-8 0,4-1-24 16,1-10-18-16,1-5-26 0,1-5-68 16,-1-2-98-16</inkml:trace>
  <inkml:trace contextRef="#ctx0" brushRef="#br0" timeOffset="153617.3095">1015 15184 186 0,'0'0'83'0,"0"0"4"0,0 0-1 16,0 0-21-16,0 0-10 0,0 0-25 15,0 0-3-15,77-41-3 0,-46 32 0 16,2 1 2-16,-5 0-1 15,-1 5-7-15,1 3-3 0,-5 0-3 16,1 0-3-16,-4 0-2 0,1 3-1 0,-2-3-1 16,-1 3-2-16,-4 0-2 15,-1-1-1-15,0 0 0 0,-7 0 1 16,2 1-1-16,-5-2 0 0,-2 1-3 0,-1 0-45 16,-1 3-20-16,-4 2-25 0,-6 0-52 15,-5 1-72-15</inkml:trace>
  <inkml:trace contextRef="#ctx0" brushRef="#br0" timeOffset="153827.2749">1026 15376 344 0,'0'0'62'0,"0"0"-28"0,0 0-1 16,0 0 32-16,69 16-16 0,-41-13-16 15,2-1 3-15,-5-2-11 0,1 3-13 16,-5-3-2-16,0 0 0 0,0 0-2 15,-2 0-3-15,-3 0-4 0,-2-1 1 0,-5 1-1 16,-2 0 0-16,-3 0-1 16,-2 0-1-16,-2 3-33 0,0 6-35 0,-3-1-45 15,-7 2-54-15,-3-1-29 16</inkml:trace>
  <inkml:trace contextRef="#ctx0" brushRef="#br0" timeOffset="153999.2936">1067 15587 205 0,'0'0'100'0,"0"0"-33"15,0 0-10-15,0 0-10 0,0 0-1 16,0 0-13-16,10 51-16 0,7-47-7 0,5-1 2 16,1-3 4-16,2 0 3 15,1 0-4-15,2-2-6 0,-2-3-6 16,3-2-1-16,3-4 0 0,4-2-2 16,4-6-63-16,3-3-62 0,-2 0-98 15</inkml:trace>
  <inkml:trace contextRef="#ctx0" brushRef="#br0" timeOffset="154487.1228">1823 14830 201 0,'0'0'141'15,"0"0"-118"-15,-2-52 6 16,-10 42 34-16,-2 3-3 0,-2 0-26 0,-2-1-15 16,-2 4-7-16,-2 1-3 0,-4 1-2 15,6 2-4-15,3 0 0 16,3 0 3-16,8 4 4 0,1-3 7 15,1 2-10-15,3 2-1 0,1 1-3 0,0 3 0 16,0 7 1-16,1 3-3 0,5 4 4 16,-2 4-1-16,-1 1-1 0,2 6 0 15,0 2 1-15,-2 5 1 0,1 3-3 16,-3 4 1-16,3 5 0 0,-3 1 0 16,0 2-1-16,0 4 1 0,-1-4 0 0,-1 0 2 15,-4 0 0-15,3-5-1 0,2-1-1 16,0-1 0-16,0-2 0 0,0-4 1 15,0-3-2-15,0-5 0 16,0-4 3-16,0-3-3 0,0-6-2 16,0-3 3-16,0-7-1 0,0-7-1 0,1-3 1 15,3-3 0-15,1-8-2 0,2-8 0 16,8-8-16-16,3-14-63 16,7-10-102-16,-2 1-238 0</inkml:trace>
  <inkml:trace contextRef="#ctx0" brushRef="#br0" timeOffset="154782.5569">1846 15238 386 0,'0'0'153'0,"0"0"-138"0,0 0 0 15,0 0 20-15,0 0-7 0,0 0-20 16,0 0-6-16,50 26 3 0,-29-4 5 16,1 3 12-16,0 0-1 0,-2 2-3 15,1-3-4-15,-2 0 0 0,-2-3-1 16,1-2-6-16,-1-4-2 16,-2 0-1-16,-4-3-1 0,-2-1-2 0,-2-6 0 15,-3 1-1-15,-1-5 0 0,-1-1-7 16,0 0-42-16,-1-5-22 0,1-9-35 15,0 1-120-15</inkml:trace>
  <inkml:trace contextRef="#ctx0" brushRef="#br0" timeOffset="155000.2935">2151 15161 218 0,'0'0'80'0,"0"0"-22"0,0 0 7 15,0 0-18-15,0 0-27 0,0 0 11 0,-51 33 14 16,40-7-9-16,-1-2-9 0,0 3-7 15,0 0-3-15,1-4-1 0,1 2 1 16,0 1 0-16,-1-2-5 0,0 3-4 16,0-3 0-16,0 1-1 0,0-2-2 15,2 0-2-15,0-3-1 0,-1-1-2 16,5-1 0-16,2-7 0 0,3-4-17 0,0-3-19 16,3-4-24-1,6-9-34-15,3-7-61 0,2-2-66 0</inkml:trace>
  <inkml:trace contextRef="#ctx0" brushRef="#br0" timeOffset="155374.8309">2328 14998 337 0,'0'0'140'0,"0"0"-89"0,0 0-2 15,0 0 10-15,0 0-12 0,0 0-26 16,0 0-12-16,0 0-8 0,0 0 0 16,3 21 0-16,-6 1 4 0,-2 0-2 15,-1 1 1-15,1-1-1 16,-3-1 1-16,4-1-2 0,2-4-2 0,2 2 0 16,0-2 0-16,0-4 0 0,3-1-1 15,3-5 1-15,0-3-1 0,-1-3-1 16,3 0 2-16,1-9 0 0,1-3 3 0,0-3 0 15,0 0-1-15,1-6 0 16,-2 5 3-16,1 1 12 0,-2-1 5 0,-1 9-2 16,-4 1-2-16,-1 6-6 15,-2 0-5-15,0 5 0 0,4 3-7 16,0 3-1-16,1 3 0 0,0 1 1 0,0-2 0 16,2 1 0-16,5-5-6 0,4-3-57 15,5-6-34-15,-1-3-124 0</inkml:trace>
  <inkml:trace contextRef="#ctx0" brushRef="#br0" timeOffset="155953.8436">2653 14736 220 0,'0'0'227'16,"0"0"-204"-16,0 0 2 0,0 0 28 15,0 0-16-15,64-41-12 16,-45 40-1-16,0 0-6 0,-2 1 1 0,-1 0-5 15,-3 0-2-15,-1 2-1 0,-1 3-4 16,-4 0 0-16,2 4-1 0,-4 2 0 16,4 5-2-16,-4 5 3 0,0 3 4 0,0 6 0 15,0 4 1-15,-1 4 1 16,2 1-1-16,-1 3-1 0,2 0-4 16,0-1 0-16,2 0-3 0,1 0-2 15,-3 1 0-15,1 1 0 0,-2 3-2 16,-1 0 3-16,-2-2 0 0,-2 1-1 0,-1-1 0 15,0-2-1-15,0 0 0 16,-1 2-1-16,-1-1 1 0,-2 0 0 0,1 0-1 16,0-1 1-16,-1-2 0 0,2-1-1 15,-2-4-1-15,2 1 1 0,0-6-1 16,1-1 1-16,0-5 0 0,-2-1 1 16,0-6-1-16,0-4 1 0,-3-4 0 15,2-2 14-15,-2-2 8 0,-1-3-6 16,-2 1-3-16,-4-1 1 0,-1 1-4 0,-7 2-3 15,-4 2-3-15,-4 1-2 16,-6 0-2-16,0 1-1 0,2-4 0 16,2-1 0-16,4-4-4 0,2-4-25 15,2-12-35-15,4-12-102 0,10-4-304 16</inkml:trace>
  <inkml:trace contextRef="#ctx0" brushRef="#br0" timeOffset="157109.2127">2274 15036 247 0,'0'0'120'16,"0"0"-67"-16,0 0-10 0,0 0 8 15,0 0 15-15,0 0-26 0,0 0-20 0,0 0-11 16,0 0-5-16,12-12-4 16,0 26 4-16,2 3 5 0,1 3 3 0,0 0 0 15,-4 3-3-15,3 0-4 0,-3 1-3 16,-3 0 1-16,1 2-2 0,-4-2 0 15,1 2 1-15,-2-5-1 16,-2 0-1-16,0-2 1 0,-1-4-1 0,-1-2 0 16,0-1 0-16,0-4 0 0,-2-1 0 15,0-4 0-15,2-1 1 0,-1-2-1 16,1 0 1-16,0-3 3 16,0-7 1-16,0-3-4 0,3-4 0 15,3-1 2-15,-1-6 9 0,0-1 4 0,2 0-3 16,2 0-1-16,-1 0 0 0,1 2-1 15,0 1 0-15,1 2-1 0,-2 2-3 0,1 5 0 16,-1 2-1-16,-1 1 2 16,1 3-1-16,-1-2-1 0,0 4 0 15,1 0-3-15,-4 2 1 0,1 3-3 16,0 0 0-16,0 2-1 0,3 3 0 0,0 4-1 16,1 6 0-16,-1 3 0 0,0 4 0 15,-1 4 1-15,-2 1 1 0,-1 1 0 16,0-3 1-16,0 0-2 15,0-1 1-15,3-4-1 0,2-1 1 0,1-8 0 16,4-5 0-16,0-4-1 0,2-3 0 16,3-8 3-16,0-6-1 0,1-5 1 15,-8-2-2-15,-6-3-1 0,-4 1 0 16,-2-3-18-16,-7 1-25 0,-5-5-40 16,-4-4-49-16,5 1-243 0</inkml:trace>
  <inkml:trace contextRef="#ctx0" brushRef="#br0" timeOffset="157805.4742">2542 14895 220 0,'0'0'275'0,"0"0"-209"16,10-50-6-16,-4 27 0 0,1-4-13 15,5 0-15-15,1-5-2 0,3 0-6 16,1-4-7-16,2-3-2 16,4-4-1-16,1-1-4 0,2-3 0 0,1 0-3 15,1-1-1-15,0-1 1 16,0 0-2-16,-1 0 0 0,-4 4-1 0,-2 3-2 15,-6 10 0-15,-7 3-1 0,-5 10 1 16,-3 2 1-16,-10 5-2 0,-2 3 1 16,-3 2-2-16,-4 5 0 0,-3 2-1 15,-1 0-1-15,-2 7-1 0,0 0 1 16,0 5 0-16,1 0 1 0,2 1 0 0,3-1 1 16,5-2 0-16,4-3 0 15,7-4 0-15,3-2 0 0,0-1 0 16,0 0-2-16,4-3-1 0,7-4 2 15,7-3 0-15,5-4 1 0,6-4-1 0,2 2 1 16,-3-2 0-16,-1 4 0 0,-2 0 0 16,-4 2 1-16,-1 1 0 15,-6 1-1-15,0 3 0 0,-6 2 2 16,-4 4 1-16,-2-1 2 0,-1 2-2 0,2 3-1 16,3 8-2-16,3 9-3 0,1 4 3 15,0 9 1-15,-6 4 1 0,-2 3-2 16,-2 4 2-16,1 1-1 0,0-6-1 15,3 2 0-15,2-8 0 0,3-9-24 16,4-1-30-16,-3-14-46 0,-2-6-38 0,-1-3-180 16</inkml:trace>
  <inkml:trace contextRef="#ctx0" brushRef="#br0" timeOffset="158426.9106">2613 13137 294 0,'0'0'201'16,"0"0"-149"-16,0 0 7 0,0 0 0 16,0 0-16-16,0 0-17 0,0 0-4 15,0 0-2-15,27-30-6 0,-19 41-5 16,3 1-2-16,2 6-3 0,-3 5 1 15,-1 1-1-15,-1 3-2 0,-1-1 0 16,-2 2 0-16,-1-3-2 0,1 0 1 16,0-1 0-16,0-6-1 0,0-1 0 15,-1-5 0-15,0-6 0 0,-3-2 0 16,-1-4 0-16,1-1 1 0,-1-8 2 16,0-4 3-16,0-6-4 0,0-6 0 15,0-3-1-15,0-4 2 0,0-3 4 16,0-2 2-16,0 2 2 0,3-1 1 15,2 3-7-15,2 7 0 0,0 4-1 16,2 7 2-16,-1 4-2 0,-1 3 1 16,-1 5 0-16,0 3 1 0,0 2-6 0,2 6 1 15,1 4-1-15,2 6 1 0,-2 3 0 16,1 4 3-16,-2 2 1 0,1-2-1 16,0 0-2-16,0-2 1 0,0-2-2 0,-1-2 0 15,3-3 0-15,0-1-1 16,1-5 0-16,-2-1 0 0,-1-6-7 15,0-3-20-15,2-2-18 0,-1-10-20 16,3-4-27-16,-2-7-30 0,-2 0-120 16</inkml:trace>
  <inkml:trace contextRef="#ctx0" brushRef="#br0" timeOffset="159032.8593">3013 12838 255 0,'0'0'153'0,"0"0"-134"0,-8-51 41 15,5 46 28-15,2 3-28 0,0 1-16 16,1 1-5-16,0 0-8 0,-1 0-2 16,1 0-8-16,0 3-8 0,1 9-7 15,3 4-3-15,1 7 5 0,1 5 7 16,1-2 0-16,0-1-6 0,2 2-6 16,0-5 0-16,1 0 0 0,2-2-2 15,0-4 0-15,1 2 0 0,0-5 0 0,-2-1-1 16,1-5 0-16,-2-3-3 15,3-4-8-15,0-5 3 0,2-7-2 16,0-3-3-16,-2-7-3 0,-1-1-2 16,-6-5 9-16,0 1 3 0,-4 0 3 15,-2-3 2-15,0 1 1 0,-4-2 1 16,-3-3 0-16,-1-2 0 0,-1 1 0 16,1 3 1-16,1 6 2 0,3 4 6 0,0 8 0 15,2 6 2-15,1 6-1 0,0 2-2 16,0 0 0-16,1 4-5 0,0 11-4 15,3 6 0-15,1 8 0 0,0 3 3 16,0 5 3-16,2-1-2 0,-2-3 1 16,-1 2-2-16,1-2 0 0,-1-1 0 15,3 2 3-15,-1-6-5 0,3-3 2 0,1-4-1 16,3-3-2-16,0-4 0 16,0-4-2-16,1-4-4 0,0-6-8 15,-1-5 4-15,-1-8 7 0,-1-7 3 16,1-4 0-16,-4-3 0 0,0-4 1 15,-3-2 0-15,-1 0 0 0,-1-1 0 16,1 0 2-16,-1 2 10 0,2 4-2 16,1 8-4-16,-2 5 4 0,-1 11-2 15,-1 4-4-15,2 0-3 0,3 10-2 16,4 6-2-16,1 2 2 0,-1 3 0 16,-2 0 0-16,1-2 3 0,-2-1-3 0,4-2 1 15,-2-5-1-15,2-1 0 0,-3 0-10 16,2-4-33-16,-4-2-24 0,-1 0-39 15,-4-2-32-15,-1-2-128 0</inkml:trace>
  <inkml:trace contextRef="#ctx0" brushRef="#br0" timeOffset="159256.5519">3022 12827 462 0,'0'0'39'15,"0"0"31"-15,0 0-12 0,0 0-19 0,0 0-19 16,0 0-10-16,56-50 3 16,-27 35 0-16,1 3 8 0,-3 0 3 0,-3 4-13 15,-7 3-7-15,-5 1-3 0,-2 2 1 16,-3 2-2-16,-2-2-1 0,-3 2-21 16,-1 4-37-16,-1 0-43 0,-4 1-77 15,-4-2-103-15</inkml:trace>
  <inkml:trace contextRef="#ctx0" brushRef="#br0" timeOffset="159941.8767">3561 13276 322 0,'0'0'140'0,"0"0"-110"0,0 0 13 0,0 0 16 16,-60-37-19-16,46 37-16 16,2 8-4-16,-3 2-3 0,1 5-6 0,0 2 0 15,3 2 0-15,1 3 1 16,4 0-1-16,0 3-3 0,3-5-5 0,3 4 3 16,0-5-4-16,3-1 1 0,4-1-2 15,-1-5 1-15,2 1-2 0,3-1 0 16,-2-4 0-16,3-2 0 15,0-6 0-15,2 0 1 0,2-12-1 16,2-9 2-16,2-4 1 0,-5-9-1 0,-6 1-1 16,-4 1 0-16,-5 0 2 0,-2 4 0 15,-5 1-1-15,2 0 3 0,-1 6 12 16,2 5 0-16,3 5-3 16,1 5-3-16,0 2-3 0,0 2 4 0,0 2-4 15,3 0-5-15,5 0-3 0,4 3-2 0,6 4 1 16,6 4 1-16,3 2 2 15,-2 0 1-15,1 0 0 0,-2 2-1 0,-4-1 1 16,0 3 0-16,-6 0-1 0,-1 0 1 16,-3 0 0-16,-5 0-1 0,-1-2 0 15,-3-5-1-15,2-4 0 0,-3-6 0 16,0 0 0-16,0-7 3 16,0-8 4-16,0-4-4 0,0-6-1 0,0-4 1 15,0 0-2-15,0-2-2 0,2 2 0 16,0 0 0-16,3 4 0 15,5 4 0-15,0 3-4 0,8-1-32 0,4 3-21 16,4 3-29-16,3-3-2 0,4 4-17 16,0 3-48-16,-3-2-7 0</inkml:trace>
  <inkml:trace contextRef="#ctx0" brushRef="#br0" timeOffset="160893.514">4121 12993 160 0,'0'0'231'0,"0"0"-163"15,0 0-1-15,0 0 4 0,-58-19-17 16,46 17-12-16,2 1-13 0,1 1-5 15,-1 0-4-15,2 6-2 0,-1 1 0 16,3 5-7-16,-1 4-5 0,0 2-2 16,4 6 0-16,-1 2-2 0,4 0 0 15,-1 2 0-15,1-3-1 0,2 0-1 16,4-4 0-16,5-3 0 0,1-5 0 16,4-4 0-16,3-3-14 0,-1-5-5 15,3-1-2-15,-1-6-2 0,1-7 5 16,-1-2 5-16,-6-3 1 0,-3-4 10 15,-2-2 2-15,-5-2 1 0,-2-2 0 0,-2-3-1 16,0 1 1-16,-4-3 1 16,-5-5-1-16,-1 0 2 0,-2-5 6 15,-3-1 0-15,2 1-1 0,2 3-2 16,1 8 4-16,5 4 6 0,5 8 1 16,-1 6-4-16,1 6-3 0,0 4-1 15,0 3 4-15,0 1 0 0,0 5-9 16,0 6-4-16,0 8 0 0,0 7 0 0,3 4 1 15,1 3-1-15,3 2 2 0,1 3 1 16,1-2 0-16,1 2-1 0,3-1 0 16,0-2 1-16,3-3-3 15,1-3 1-15,0-2-1 0,0-5 0 0,2-1 0 16,-2-7 0-16,1-1-2 16,0-5 1-16,-4-2 0 0,2-3-2 0,-3-3 3 15,-2-7 0-15,1-2 0 0,-1-4 1 16,-3-3-1-16,1-5 3 0,-5 1-3 15,0-3 0-15,-3 1 1 0,-1-3-1 16,-2-3 1-16,-4 0 0 0,-3-1-1 0,1-1 0 16,-1 5 0-16,1 5 0 15,-2 4 0-15,5 6 0 0,0 4 1 0,1 3-1 16,0 3 0-16,0 1-2 0,-3 10-1 16,-1 5 1-16,2 5 1 0,-1 6 1 15,4 1 0-15,3 3 0 0,0 1-1 16,4-3 1-16,4 2 0 15,-1-3 0-15,6-3 0 0,1-4-3 0,3-4 3 16,0-2-2-16,2-7 0 0,-1-1-6 16,1-6 0-16,2-2 4 0,-5-10 3 15,0-3 1-15,-2-4 1 0,-3-4 0 16,3-2 1-16,-4-2-1 0,-1-4 0 16,-2 3-1-16,-1-3 1 0,-2 1-1 0,-3-3 0 15,0 1 1-15,-1-1-1 16,-2 0 2-16,-2 4-1 0,-5 3 2 15,2 8-2-15,-1 4 1 0,1 5 1 16,4 5-2-16,-1 2 2 0,2 1 1 16,2 0-3-16,0 0-1 0,0 1 0 0,5 4-1 15,3-1 1-15,4 1-1 16,5 1 1-16,2 2 0 0,-1 1 0 0,4 2 0 16,-2 2 0-16,-4 2 1 0,-1 4-1 15,-3 0 0-15,0 5 0 0,-4-2 0 16,-2 4 1-16,-5-2-1 0,-1 0 0 15,1-3 1-15,0-3-1 0,2-4 0 16,4-5 1-16,-1-6 0 0,7-3-1 16,-1-10 2-16,8-8 6 0,2-4 2 15,0-6-3-15,4-2-1 0,-4-3-1 16,1 1 0-16,-5-1 1 0,-5 0 1 0,-3 0 0 16,-5-2-6-16,-5 2 0 15,-3 4-1-15,-6 2-3 0,-3 8-45 0,-1-3-70 16,2 4-75-16</inkml:trace>
  <inkml:trace contextRef="#ctx0" brushRef="#br0" timeOffset="176625.0076">10633 13275 70 0,'0'0'29'0,"0"0"37"16,0 0 16-16,0 0-34 0,0 0-9 16,0 0 5-16,13-45-8 0,-11 42-3 15,0 1-7-15,-1-1 5 0,0 1-2 16,0 0 1-16,-1 2-1 0,0 0-3 15,0 0-4-15,0 0-2 0,0 0 0 16,0 0-5-16,0 0-5 0,0 0-3 16,0 0-5-16,-1 4-2 0,-1 2-2 15,0 5 2-15,-1 2 0 0,0 5 1 16,-4 2-1-16,1 5 1 0,0 3-1 16,-2 2 2-16,1 3 1 0,-4 0 0 15,3 3-1-15,-3 1 0 0,1-4-2 16,3 2 0-16,0-1 1 0,0-7-1 15,5 1 1-15,0-4-1 0,2-6 0 16,2-2 0-16,4-3 0 0,2-5 0 16,2-2 0-16,2-4 0 0,2-2 3 15,3-2 3-15,-1-4-1 0,1-1-1 0,-3-4-2 16,-1 5 0-16,-5-3-2 0,1 0 0 16,-6-1 0-16,-2-2-50 0,-1 0-50 15,-4-1-147-15</inkml:trace>
  <inkml:trace contextRef="#ctx0" brushRef="#br0" timeOffset="176847.5165">10509 13425 166 0,'0'0'116'0,"0"0"-24"0,0 0-17 15,0 0-11-15,0 0-6 0,0 0-23 16,0 0-13-16,0 0-9 0,0 0-6 16,-14-9-3-16,20 9-2 0,5 0 4 15,6 0-6-15,5-1 4 0,4-7-4 16,3-6-49-16,-2-1-149 0</inkml:trace>
  <inkml:trace contextRef="#ctx0" brushRef="#br0" timeOffset="177392.1324">10725 13368 113 0,'0'0'250'0,"0"0"-162"0,0 0-11 0,0 0-11 16,0 0-9-16,0 0-14 15,0 0-9-15,0 0-10 0,1-23-4 16,1 28-8-16,6 5-6 0,1 2 2 0,3 5 3 16,-3 2-2-16,2 0 0 15,1 2-3-15,4 2-1 0,-1-1-4 16,3 3 1-16,2-4 0 0,-1 3-2 0,5-2 0 15,1 1 1-15,-2-1-1 16,-1-1 1-16,-3-2-1 0,-5-4 1 0,-5 0-2 16,0-2 2-16,-8-5-1 0,1-1 0 15,-2-2 1-15,0-3-1 0,0 0 0 16,-1-2 1-16,-1-2 2 0,-4-3-3 16,1-4-14-16,1 0-43 0,1-6-28 0,2-2-49 15,-2 2-142-15</inkml:trace>
  <inkml:trace contextRef="#ctx0" brushRef="#br0" timeOffset="177691.6292">11013 13322 286 0,'0'0'187'0,"0"0"-118"0,0 0-9 0,0 0 5 16,0 0-21-16,0 0-23 15,0 0-6-15,0 0 3 0,-46 35 2 0,34-12-3 16,-4 4-2-16,-1 4-5 0,-7 4 1 16,0 2-6-16,-4 1 1 15,2 1 0-15,3-2-2 0,3-5-1 0,4-3 0 16,7-2 0-16,2-6 0 0,4-1-1 16,3-4 1-16,0-5-2 0,0-1 2 0,0-5 0 15,0-3 1-15,0-1-2 16,0 1 0-16,0-2-2 0,0 0 0 15,0 0 1-15,0 0 1 0,0 1-1 16,-1-1-1-16,1 0-2 0,0-4-26 16,0-3-27-16,2-6-29 0,4-2-50 0,3-2-167 15</inkml:trace>
  <inkml:trace contextRef="#ctx0" brushRef="#br0" timeOffset="182249.5669">10942 13397 56 0,'0'0'5'0,"0"0"4"16,0 0-1-16,0 0-5 0,0 0-2 15,0 0 1-15,0 0-2 0,-2-12-2 16,2 10-10-16,0-2-13 0,0 0 23 16,0 0 2-16,0-2 10 0,0 5-6 15,0-2-4-15,0 2-57 0</inkml:trace>
  <inkml:trace contextRef="#ctx0" brushRef="#br0" timeOffset="205241.6442">7001 14448 152 0,'0'0'153'0,"0"0"-59"16,0 0-35-16,1-51-5 0,-5 47 16 15,1 0-19-15,3 2-12 0,-1 2-6 16,1-1-9-16,0 1-3 0,0 0-7 16,0 0-7-16,0 0-2 0,0 5-1 0,1 11-3 15,3 4 1-15,2 10 5 16,0 6 3-16,-1 4-3 0,0 4-2 16,-2 5 3-16,-3 2 0 0,0 3-3 0,-4-2-1 15,-3-2 1-15,1-5 1 0,-3-3-3 16,3-5-3-16,2-8 2 0,-1-5 3 15,4-5-2-15,0-8 1 16,1-4-1-16,0-6 0 0,0-1 1 16,0 0-3-16,0 0 2 0,0 0-1 0,0 0 1 15,-1-4 0-15,-1-4-3 0,-1-4 0 16,-3-3-28-16,1-1-32 16,2-4-28-16,0-3-42 0,1-7-121 0</inkml:trace>
  <inkml:trace contextRef="#ctx0" brushRef="#br0" timeOffset="205501.1907">6941 14432 269 0,'0'0'133'16,"0"0"-59"-16,0 0-11 0,0 0-6 15,0 0 1-15,0 0-10 0,0 0-13 16,0 0-10-16,0 0-8 0,-25-6-11 15,7 28 1-15,-1 8-7 0,0 2 3 16,0-2 0-16,4 1-2 0,-1-2-1 16,4-6 3-16,4 1-2 0,0-8 3 15,5-2-4-15,3-7 1 0,0-4-1 16,0-3-1-16,0-1-6 0,9-6-30 16,1-7 3-16,8-5-27 0,4-6-40 15,-2-2-75-15,-2 3-3 16</inkml:trace>
  <inkml:trace contextRef="#ctx0" brushRef="#br0" timeOffset="205714.9911">6988 14432 132 0,'0'0'132'0,"0"0"-25"16,0 0-18-16,7-54-12 15,-3 46-20-15,2 1-9 0,-1-1-12 16,-1 8-5-16,4 0-10 0,-2 0-7 0,7 8 3 16,0 0 4-16,2 8 2 0,0 0-3 15,-3 5-5-15,3-1-2 0,-2-1-2 16,3-1-4-16,0-2 1 0,0-1-3 15,-1-2-1-15,-1-6-1 0,-2 1-1 16,-1-4-1-16,-6-1-1 0,1 0 0 16,-6-2-3-16,0 0-26 0,0 0-26 15,-6-1-31-15,-2 0-25 0,-4 0-111 16,1 0-73-16</inkml:trace>
  <inkml:trace contextRef="#ctx0" brushRef="#br0" timeOffset="212537.1674">10558 13233 147 0,'0'0'1'0,"0"0"6"0,-20 57 50 16,15-32-28-16,1 1-9 0,1 2 3 16,1-1 5-16,-2 2-4 0,0-4-7 0,2 1-12 15,0-2 47-15,2-5-37 0,0-1-10 16,0-3 16-16,1-1 15 0,2-1-11 16,1-3-6-16,2 1-5 0,-3-4-4 15,3-3 0-15,2 1 0 0,-2-3-7 16,0-2-1-16,1 0-2 0,0-2 0 15,0-1-25-15,0-7-30 0,0 0-38 16,-4 1-108-16</inkml:trace>
  <inkml:trace contextRef="#ctx0" brushRef="#br0" timeOffset="212930.037">10583 13318 78 0,'0'0'1'0,"0"0"32"0,0 0-2 15,0 0 117-15,0 0-73 0,0 0-18 16,0 0-10-16,0 0-4 0,0 0 1 15,1-33-11-15,-1 33-8 0,0-1-1 0,0 1-7 16,0 1-6-16,0 9-10 16,0 4 1-16,0 9 0 15,0 5 1-15,-2 2-2 0,-2 2 0 0,0 1-1 16,-3-3 1-16,2 0 0 16,2-5 0-16,1-1-1 0,0-4 0 0,2-1 0 15,0-3-1-15,0-5 1 0,4-2-11 16,1-3 11-16,6-6-39 0,1 0-26 0,-2-8-22 15,1 1-71-15,-6 0-150 16</inkml:trace>
  <inkml:trace contextRef="#ctx0" brushRef="#br0" timeOffset="213052.1325">10500 13541 226 0,'0'0'129'0,"0"0"-51"0,0 0-25 16,0 0-15-16,0 0-5 0,64-40-16 15,-35 24-11-15,3-1-5 0,2-7-1 0,-2-1-1 16,0-3-91-16,-8 3-305 0</inkml:trace>
  <inkml:trace contextRef="#ctx0" brushRef="#br0" timeOffset="217249.2318">10669 14006 212 0,'0'0'220'16,"0"0"-124"-16,0 0-27 0,0 0-12 16,0 0-6-16,0 0-16 0,0 0-12 15,0 0-10-15,10 3-8 0,8-9 6 0,10 1-2 16,-1-3 0-16,4 0 2 0,4-4 1 15,1 1-1-15,2-1 6 16,-4-1 1-16,0-1-8 0,-2 1-4 16,-3 1 0-16,-8 3-2 0,-6-1-2 15,-8 6-1-15,-3 0-1 0,-4 4 0 0,-3 0-3 16,-4 0-19-16,-4 0-19 0,-3 5-32 16,1 1-13-16,-1 1-38 0,-1-1-59 15,4-2-79-15</inkml:trace>
  <inkml:trace contextRef="#ctx0" brushRef="#br0" timeOffset="217410.8203">10686 14032 261 0,'0'0'142'15,"0"0"-50"-15,0 0-13 0,0 0-16 16,0 0-21-16,0 0-4 0,0 0 6 16,64-17 5-16,-30 3-15 0,4-1-7 15,-3-1-3-15,-2 3-7 0,-7-1-13 0,2 4-4 16,0-1 0-16,-6 2-39 15,-1-2-70-15,-7-1-141 0</inkml:trace>
  <inkml:trace contextRef="#ctx0" brushRef="#br0" timeOffset="224662.2886">9533 13172 166 0,'0'0'9'0,"0"0"4"0,0 0 26 15,0 0 11-15,0 0-43 0,-53-53 49 16,45 45-24-16,1 3 6 0,-3 0-11 15,2 1-1-15,-4 0 0 0,0 0-1 0,-1 1-9 16,-3 1-4-16,-1 2-6 0,0 0 0 16,-2 1-3-16,2 6-2 0,-1 1-1 15,0 1 0-15,-1 5-1 0,-1-2 1 16,2 3 0-16,-1 0 0 16,1 0-1-16,-2 2 0 0,0-2 1 15,0 3 0-15,-1-1 0 0,-1 0 1 0,6-1-1 16,-3 4 0-16,4-1 0 0,-2 2 0 15,0-1 1-15,2 0-1 0,-2 1 2 16,4 1 0-16,0-2-2 0,0 1 0 16,1-2 1-16,-1 2 0 0,4 1 1 0,0-1 2 15,-1 1 1-15,2 1-1 16,-2 3 3-16,2-4 3 0,-4 3-1 0,3-3 0 16,0 0-2-16,-2-1-2 0,4 1 1 15,-2-2-2-15,1 2 1 16,1-1 0-16,0 0 3 0,3-2-1 0,0-1 4 15,1 2-3-15,-1-2 2 0,2 3 0 16,1-2 3-16,1 2-1 16,0 2-2-16,0 0-2 0,-1 2-1 0,-1-2 1 15,-1 2-2-15,1 3 0 0,-2-2-1 16,1 1 0-16,2-1-1 0,-1 1-1 16,1-1 1-16,1 2 0 0,0-2-1 15,0 0 2-15,1-2 0 0,1 2-1 16,-1-4 0-16,1 3 0 0,0-2 0 15,0-1 0-15,0-1-2 0,0-1 1 16,0 0-1-16,1 2 1 0,0-2-2 16,1 2 1-16,0-5-2 0,2 0 2 0,1 1-1 15,0-2 0-15,1 1 1 16,-2-3-1-16,2 0 1 0,3-1 1 0,-3 0-1 16,1 2 2-16,-1-2-4 15,1-4 2-15,-3 1 1 0,3 1-2 0,-1-1 0 16,2 0 0-16,-1-2 0 0,0-1-1 15,1-1 0-15,2-4 0 0,1 1 2 16,4-3-1-16,0 2 0 16,1-2 0-16,3-4 1 0,2 1 1 0,-1-7-2 15,1 2 0-15,1-1-1 0,1-2 1 16,-2-1-1-16,2-2 1 0,0 1-1 16,-3-1-1-16,-1 0 1 0,-2-1 1 15,1-1 0-15,-6-3-1 0,1 1 0 16,-3-4 0-16,-2 2 1 0,3-3-1 15,-3 1 1-15,-1 0-1 0,1 1 0 0,-3 1 0 16,-2 0 0-16,-1 1 1 0,-1 2-1 16,-1-1 0-16,-2-2 1 0,0-1 1 15,0 1-1-15,-3-1-1 0,0 0 0 16,-2 1 2-16,3 0-2 0,0 1 0 16,0 1 0-16,2 3 0 0,0 0 2 15,0 4-2-15,1-2 1 0,1 3 2 16,1 1-2-16,1-1 2 0,2 0-2 15,-1 1 0-15,4 2 0 0,-2-3-1 16,2 0 0-16,3 0 0 0,0-3 1 16,3 2-1-16,-1-2 0 0,0-1 0 15,2 2 0-15,0-2 1 0,-1 4-1 16,-2-3 1-16,0 2-1 0,0 0 1 0,-2 2-2 16,-1-1 2-16,1-1 0 15,-3 1-1-15,-1-3 0 0,-2 0 1 16,2-5 1-16,0 0-2 0,0-3 0 15,0 0 0-15,-2 0 0 0,5 2 0 0,-3 0-2 16,-1-1 2-16,1 4-1 16,-2 2 1-16,1-2 0 0,-2 2 1 0,1-1 1 15,-3-1 0-15,-2 1 2 16,1 2 0-16,-1-3 0 0,-2 2-2 0,0-1 1 16,-4-3-1-16,3 2-1 0,0-2 0 15,1 1-1-15,0 1 1 0,2-3-1 16,0 0 1-16,0 1-1 0,0-1 0 15,0 3 0-15,0-1 0 0,1-1 1 16,0 1 1-16,-1-1-2 0,0 1 4 16,0-1-1-16,-2 3 1 0,-1-3-1 15,1 3 0-15,-2-2 0 0,1 0-2 16,1 2 1-16,0 1-1 0,0 2-1 0,0 0 1 16,-1 1 0-16,-1 2 1 0,-2-1-1 15,0 2 1-15,-2 1-1 16,0 0 2-16,0 2 2 0,1-1-2 15,-1 3-2-15,-2 0 1 0,-1 0-2 16,2 2-1-16,-2-2 1 0,0 2 0 0,-1 1 1 16,-1-2 1-16,-4 2-2 0,-1-1-1 15,0 1 1-15,0 0 0 16,1 0 0-16,2 3 0 0,-1 0 0 0,6 2-1 16,-2-1 1-16,5 2 0 0,0 2-1 15,1 2 0-15,1 5-2 0,2 4-1 0,3 5-33 16,0 7-15-16,3 3-35 15,-3-2-76-15,0-7-215 0</inkml:trace>
  <inkml:trace contextRef="#ctx0" brushRef="#br0" timeOffset="231655.1536">9149 13470 193 0,'0'0'5'0,"0"0"10"0,0 0 81 16,0 0-42-16,0 0 0 0,0 0-1 15,0 0-12-15,3-49 5 0,-4 49-6 16,-1 0-15-16,1 0-5 0,0 1-8 15,-2 5-9-15,-2 7-3 0,-4 7 1 16,0 5-1-16,1 9 2 0,1 3 2 16,-4 4 1-16,3 6 2 0,-3 1-1 15,-1 0-1-15,1 2-2 0,0 0 0 16,0-3-1-16,1-2-2 0,-2-3 2 0,1-2-2 16,4-3 0-16,0-2 0 15,1-4 0-15,2-4 0 0,0-1 0 16,1-3 0-16,1-3 0 0,-1-1 0 15,1-4-1-15,1-3-6 0,-1-1-11 16,-1-3 3-16,-2-3 2 0,0 1-1 16,1-2 4-16,-1-2 3 0,0 0 4 15,1-2 3-15,1 0 0 0,-2-4 2 16,0-1 1-16,1-1 1 0,1 0 1 0,1 0 5 16,-1 1-2-16,2 2 0 15,1 1-1-15,-1 1 3 0,1 1-1 16,0 0 1-16,0 0-6 0,6 0-4 0,3 0 0 15,6 0 2-15,5-1 1 0,3 0 1 16,2-3 3-16,4 0 4 0,3-2 5 16,1-2-1-16,4 1 1 0,-1-2-1 15,-1 0-1-15,-4 1-3 0,-7 0-4 16,-3 4-5-16,-5-1 0 0,-5-1-1 16,-6 2-1-16,-2 0 0 0,-2-2-6 0,-1 0-24 15,0-2-19-15,-2-3-41 16,-4-1-80-16,-1-1-171 15</inkml:trace>
  <inkml:trace contextRef="#ctx0" brushRef="#br0" timeOffset="231884.4686">9080 13819 363 0,'0'0'68'0,"0"0"-13"15,0 0-18-15,0 0 8 0,0 0-18 16,0 0-9-16,0 0 2 0,0 0 7 16,55 10-6-16,-42-3-1 0,3-5-2 15,-2 0-5-15,3 0-5 0,-2-2-3 16,2 1-2-16,-2 0-2 0,0-1-1 16,2 0-1-16,0-4-17 0,-2-4-35 0,2-2-32 15,-7-3-78-15,-4 0-160 16</inkml:trace>
  <inkml:trace contextRef="#ctx0" brushRef="#br0" timeOffset="232163.9258">9166 13451 168 0,'0'0'168'15,"0"0"-131"-15,0 0 23 0,0 0 9 16,0 0-6-16,0 0-25 0,0 0-12 16,0 0-9-16,0 0-5 0,18-5 6 0,7 5 8 15,3-5-5-15,2 4-7 16,1-2-4-16,1-2-2 0,0 2-2 16,-4-1-3-16,-1 1-2 0,-7 0-1 15,-2 0 1-15,-8 3-1 0,-3 0-3 16,-2 0-21-16,-3 0-24 0,1 6-23 15,-3 0-24-15,-2-1-46 0,-6 1-124 16</inkml:trace>
  <inkml:trace contextRef="#ctx0" brushRef="#br0" timeOffset="235765.462">17617 14460 355 0,'0'0'18'0,"0"0"19"0,0 0 15 15,0 0-11-15,18-53 0 0,-17 49-9 16,-1 3-9-16,0 1-7 0,1 0-2 16,0 5-7-16,2 6-4 0,4 5 1 0,-1 7 1 15,3 1 1-15,1 4 0 16,3 0 0-16,2 1-2 0,1-1 1 16,4 1 1-16,3 0-1 0,4-1-1 15,0 0-1-15,3-3 0 0,3-2-3 16,6-2 1-16,-3-2 0 0,4-4 0 0,4-5-1 15,4-3 1-15,3-5-1 0,5-2 1 16,4-6 1-16,2-4-2 0,2-6 1 16,2 0 0-16,-3-3 0 0,0 0 2 15,-2 0-2-15,-5-1 0 0,-3-2 0 16,-1-1-1-16,0 0-1 16,-6 2 0-16,1 0 1 0,-3 5 0 0,2 3 0 0,-6 5 0 15,0 5 1-15,-5 3 0 16,-3 0-1-16,-4 8 1 0,-2 2 1 15,-2 3 0-15,-1 3 0 0,-5 1 0 16,-2 1 0-16,0 3-2 0,-2-2 1 16,-1 1 1-16,-2-1-2 0,0-1 0 15,-3-1 1-15,2-3-1 0,-3-3 0 16,2 0 0-16,-4-1 0 0,4-3 0 16,-4-1 0-16,2-3 0 0,1-2 0 15,3-1 1-15,3-4 1 0,3-6-1 0,5-3 1 16,3-5-1-16,3-1 0 0,3-4 0 15,2-2 0-15,-3 0 1 0,1-1-2 16,-2-2 0-16,2 3 1 0,2-2 0 16,2 3 3-16,6 2-1 0,-1 3 2 15,2 0-1-15,-3 2-1 0,0 6-3 16,0-2 1-16,-1 4 1 0,2 5-2 16,-6 0 2-16,0 4-1 0,-7 0-1 0,-1 3 1 15,-4 4-1-15,-4-2 1 16,-3 3-1-16,-3 0 0 0,-2-2 0 0,-2 2 0 15,1-1 0-15,-2 0 0 16,1-1 0-16,1-3 1 0,3 3-1 16,-2-5 0-16,6-1 1 0,-2 0 0 0,4-4 0 15,0-5-1-15,2 1 2 0,0-1-1 16,1-1-1-16,4-3 2 0,0 2-1 16,0-2 2-16,-2 1-1 0,0-3 0 15,2 1-1-15,2-4 5 0,1-2-6 16,2 1 1-16,1-5 0 0,1 1-1 15,-1-2 0-15,-3 0 1 0,5-3 0 16,-6 2-1-16,2-2 0 0,-6-2 1 16,0 0-1-16,-1-2 1 0,-1-2 1 15,0 1-1-15,-1-3 1 0,-2 1 1 16,3-1-1-16,-2 0 0 0,0-1 0 16,2 1 1-16,-1 1-3 0,1-3 1 0,2 0-1 15,1-2 0-15,0-1 1 0,-1 2 0 16,-1-1 0-16,-2 0 0 0,0-2-1 15,-1-3 1-15,0-2 0 0,-2-3-1 16,1 0 0-16,-2-1-1 16,1-1 0-16,-1-2 2 0,1-1-1 15,-5-1 0-15,1 2 2 0,-3-4 0 0,-2 0-2 16,-2 0-3-16,-3-1 2 16,-1 1 1-16,-2 0 0 0,-1-3 0 15,-6 1 1-15,-2 0-1 0,-3-2 1 0,-3 1-1 16,-1 2 2-16,-4 2-2 0,-2-2 0 15,1 4 0-15,-4-1 0 0,-1 3 0 16,-5 2 0-16,-3 0-5 0,-3 2 3 0,-5 2-2 16,-1 0-1-16,-6 1 0 0,-2 1 1 15,-1 1 3-15,-4 0 1 16,-2 6 0-16,-2 1 1 0,-4 2-1 0,-2 6 0 16,-2 2 1-16,2 4 0 0,-1 4 0 15,-1 2 0-15,-1 1 0 0,1 4 0 16,-1-1-1-16,-1 6-5 15,-1-1 4-15,1 2 1 0,-4 2-1 0,1 2 1 16,1 2 1-16,1 0 0 0,-1 2-1 16,0 2 1-16,-1 5 0 0,-2-1 1 15,-3 2-2-15,3 1 0 0,-3 1-4 16,7 5 3-16,-2-1 0 0,2 3 1 16,3 2 0-16,0-1 0 0,1 3 0 15,0-1 1-15,4 2 0 0,2 0 0 16,6-1 0-16,2 0-1 0,0 4 0 15,6 0-5-15,-2 3 4 0,3 0 1 16,0 2 0-16,3 0 1 0,-1 1-1 0,1-2 1 16,3 1 0-16,2 1 0 0,-3-1-1 15,5 2 1-15,-1 0 0 0,-2 0-1 16,0 3 1-16,4-2 0 0,-2 2-1 16,-1-1 2-16,2 1-2 0,-1 2 1 15,0-2-1-15,-2 2 0 16,3 0-2-16,0-3 2 0,1 3-1 0,-1-1 1 15,1 1 2-15,2 2 0 0,-3-4 1 16,7 4-1-16,-1-3 1 0,-1 1 1 16,4 1 0-16,3-2-3 0,4 2 3 15,-2-1 0-15,6 2 0 0,3 2-1 16,0 0 2-16,-1 2-2 0,4 1-1 16,2 2 1-16,-1 1 1 15,3-1-4-15,4 2 1 0,-2 1 1 0,0-1 2 0,1 1-1 16,0 3 0-16,3 1 0 15,-3 0-1-15,3 0-1 0,0 0 2 0,0 2 6 16,5 5-3-16,1 4 0 16,2-2-5-16,3-3 3 0,5 1 6 0,0 1-2 15,1-3-8-15,0-1 1 0,-3-3 0 16,3-3 6-16,-1 0-2 0,-2-2-2 16,0 0-1-16,-1-1-2 0,2 0 0 15,0-3-18-15,-5-4-36 0,-1-12-56 16,-5-15-123-16</inkml:trace>
  <inkml:trace contextRef="#ctx0" brushRef="#br0" timeOffset="239729.6454">10366 14329 47 0,'0'0'23'15,"0"0"49"-15,0 0-54 0,0 0 31 16,0 0-33-16,0 0-4 0,-50 19-4 0,49-19 1 16,0 0-2-16,1 0 1 15,0 0-4-15,0 0-4 0,0 0-2 16,1 0 0-16,4 0 2 0,2 0-8 16,-4 0-50-16,4 0-51 0</inkml:trace>
  <inkml:trace contextRef="#ctx0" brushRef="#br0" timeOffset="241261.7991">10366 14329 38 0,'-41'-20'68'0,"34"16"16"15,3-1-34-15,1 0-13 0,-1 2 7 16,1-1 8-16,-1 2-11 0,3 2 7 15,0-2-15-15,1 2-5 0,0 0 0 16,0 0-12-16,0 0-9 0,5 0-5 0,3 0-2 16,2 0 2-16,3 0-1 0,1 4 1 15,0-2-1-15,1 3 0 16,-3-2 1-16,1 0-2 0,1 1 2 0,0-2-1 16,1-1 2-16,0 4 5 15,-4-5-8-15,0 1 5 0,3-1 2 16,-1 0-5-16,3 0 1 0,-1-3 1 0,2 0-1 15,0-3 1-15,3 1 1 0,0-2-4 16,2-1 2-16,1 0-1 0,-1-2 0 16,3-1-1-16,-3 2-1 0,1-3 2 15,2 1-1-15,-2 0 0 0,0-1-1 16,-2 3 1-16,-1-2 0 0,3 2 1 0,-4 0 0 16,0 0 5-16,-3 1 8 0,-1-2-9 15,0 2-4-15,-3-2 0 16,1 1-1-16,0 1 0 15,-1 0-1-15,-4 2 1 0,2-1-1 0,-2-1 1 0,1 1-1 16,-2-2 1-16,2 2-1 16,-2-3 3-16,3-2 1 0,-3 2 0 15,4-1 0-15,-4-1 1 0,1 1-1 16,-3-1 1-16,0 1 0 0,3 0 1 16,-6-1 1-16,0-1 1 0,2-1 0 0,-2 0 3 15,4-3 1-15,-3 0-2 0,5-1-4 16,0-2-2-16,3-1-1 0,0-2 0 15,0 0-2-15,1-1-1 0,-2 3 1 16,-1-3 1-16,-4 4-2 0,0 0 1 16,-1-3 2-16,-1 2 1 0,-1-3 2 15,-1 2-2-15,1-1-1 0,1 0-1 16,2 1-2-16,-1-3 2 0,-1 2 1 16,1 0-1-16,1-2 0 0,0 0-1 0,-4-1 2 15,0 2 0-15,-1 0-1 16,0 0 0-16,-3 2 1 0,-7-1 0 15,4 1-1-15,-4 0-1 0,2 0 1 16,-2 0 0-16,3 1 0 0,-3 1-2 16,-2 4 1-16,3-3 0 0,-6 3-1 0,4 0 1 15,1-2-1-15,-3 2 0 0,3 0 1 16,0 1-1-16,-4 5 1 0,1-1-1 16,-2 2 0-16,0-1 3 0,-5 2 0 15,-4 2 0-15,-4 1-1 0,-5 2-1 16,-2 1 0-16,-2 2 0 0,-3 0-1 15,5 2 1-15,0 0-1 0,8 0 0 16,2-1 1-16,1 2-1 0,3-3 0 0,4 1 0 16,1 1 1-16,1 1-1 15,-1-1 0-15,0 1 0 0,1 1 0 0,-1 1 0 16,-2 1 1-16,-2 0-1 16,2 1 1-16,-2 1-1 0,-1 2 0 0,-2-1-1 15,-1 4-1-15,-3 0 2 16,1-1 0-16,0 3-1 0,2-1 0 0,0-1 1 15,5 2 0-15,1-1 1 0,2 0-1 16,3 1 2-16,-2 1 0 16,4-2 0-16,0 1 1 0,-2 1 0 0,4-2 1 15,0 1 0-15,-2 2-1 0,2-3 1 16,-2 1-3-16,1 1 1 16,2-2 0-16,2 0-1 0,-3 0 1 0,4 1-2 15,-2 1 1-15,0-1 1 0,-1 4-2 16,-1-2 4-16,0-1-1 0,1 3 3 15,-3-1-2-15,3 0 0 0,-5 0-1 16,0 1 0-16,0 1 1 0,0-2 2 16,0 2-4-16,1-1 3 0,-1 0-3 0,0 2 2 15,2-4-2-15,1 3 1 16,3-1-1-16,-1 1 0 0,1-1 1 0,2 0-1 16,1 0 0-16,0 1-1 15,3-1 2-15,-2 3-1 0,2-2 0 0,0 4 0 16,-3-2 0-16,2 2 1 0,-2-1 0 15,2 0-2-15,0-2 2 0,-1 1-2 16,3-2 2-16,0-3-2 0,0 1 1 16,0-1-1-16,0-4 0 0,3 2-1 15,0-3 2-15,0 0-1 0,1-2-1 16,0 0 3-16,-1 1-3 0,0-2 0 16,2 1 0-16,1 0 0 0,-2-1 0 15,2 1 0-15,1-1 0 0,-2 0 0 16,1 2 0-16,0-6 0 0,2 2 0 15,0-1 0-15,-1 0 0 0,2 0 0 0,0 0 0 16,3 1 0-16,0 0 0 0,0-4 0 16,3 1 0-16,4 0 0 15,2-1 0-15,0-3 0 0,6 2 0 0,-2-2 0 16,2 0 0-16,0 0 0 0,0 0 0 16,1 0 0-16,-3-4 0 0,3 1 0 15,-3-3 0-15,0 1 0 0,1-1 0 16,-2-2 0-16,-2 3 0 0,0-1 0 15,-4 1 0-15,-6 1 0 0,-4 1 0 0,-2 0 0 16,-2 3 0-16,-4 0 0 16,2 0 0-16,-2 0 0 15,0 0 0-15,0 0 0 0,0 0 0 0,0 0 0 16,0 0 0-16,0 0 0 0,0 0 0 16,0 0 0-16,2 0 0 0,-1-6-46 15,0-8-149-15,0-6-231 0</inkml:trace>
  <inkml:trace contextRef="#ctx0" brushRef="#br0" timeOffset="252955.5195">18941 14665 285 0,'0'0'125'0,"0"0"-64"16,1-64-26-16,-4 49 14 0,-3 5-7 15,1 4-17-15,-5 2-7 16,5 2-6-16,-3 2-3 0,-2 0-1 0,-4 7-5 15,-1 6 0-15,0 4-2 0,1 5-1 16,2 3 2-16,1 4-1 0,4 8 2 16,-2 1 0-16,5 6 3 0,-3 7 0 15,1 6 1-15,0 7-1 16,-5 6-1-16,1 1-1 0,2 2-2 0,-7-5-2 0,3-3 1 16,0-6 0-16,-1-6 0 0,-1-4 1 15,-1-7-2-15,1-8 1 0,1-8 1 16,3-5-2-16,-3-7 0 0,3-5 0 15,2-4-2-15,-1-3-28 16,0-4-20-16,0-7-58 0,3-9-75 0,1-4-80 16</inkml:trace>
  <inkml:trace contextRef="#ctx0" brushRef="#br0" timeOffset="253086.7832">18428 15184 152 0,'0'0'236'0,"0"0"-211"0,0 0 10 0,0 0-4 15,0 0 7-15,0 0 13 16,0 0-11-16,55-28-3 0,-24 21-6 16,3-4-10-16,2-1-10 0,7 1-6 15,-3 3-5-15,4 1-17 0,-6 2-81 16,-3 2-148-16</inkml:trace>
  <inkml:trace contextRef="#ctx0" brushRef="#br0" timeOffset="253378.3506">18741 15429 356 0,'0'0'133'0,"0"0"-106"0,0 0-10 0,0 0 2 15,0 0 21-15,0 0 0 16,69 30-6-16,-48-9-3 0,3 4-2 0,-4 3-9 16,-2 2 0-16,-2-5-2 0,-1 3-6 15,-3-5-5-15,-2-1-5 16,1-2-1-16,-5-6 0 0,0 0-1 16,-1-1-6-16,-2-4-29 0,0-4-14 15,-3-4-33-15,0-1-63 0,0-5-96 0</inkml:trace>
  <inkml:trace contextRef="#ctx0" brushRef="#br0" timeOffset="253595.8893">19037 15363 200 0,'0'0'175'16,"0"0"-105"-16,0 0-9 0,0 0 5 0,-52 6-27 15,43 11-13-15,-5 5-3 16,-1 4-6-16,1 4-1 0,-2 2-4 15,4 2 1-15,-2-1-3 0,1 1-2 16,1-3 0-16,-1-1-2 0,5-2-2 16,-3-3-2-16,5-3-2 0,1-1 0 15,1-7-2-15,4-3-23 0,1-7-28 0,5-4-31 16,-1-4-95-16,4-9-147 0</inkml:trace>
  <inkml:trace contextRef="#ctx0" brushRef="#br0" timeOffset="253883.8828">19351 14888 167 0,'0'0'127'0,"0"0"-55"15,0 0 3-15,0 0-14 16,0 0-13-16,0 0-17 0,-61-32-13 15,47 42-8-15,-4 8-4 0,2 4 1 0,-3 10 4 16,0 6 1-16,-2 7 0 16,2 8 5-16,1 2-1 0,3 3 2 0,0 0-7 15,4 1-4-15,-1-3-4 0,2-5 0 16,7-5-1-16,-1-8 0 0,4-5-1 16,4-6-1-16,5-9 0 0,4-4-14 15,2-8-26-15,5-6-22 0,1-9-80 16,-2-6-128-16</inkml:trace>
  <inkml:trace contextRef="#ctx0" brushRef="#br0" timeOffset="254279.7183">19359 15145 242 0,'0'0'213'0,"0"0"-161"15,0 0 3-15,0 0-4 0,52-26-8 16,-36 29-6-16,-1 2-8 0,-2 2-7 15,-8 5-7-15,-4 3-10 0,-1 5-3 16,-3 3 0-16,-9 2 0 0,-3 2-2 16,-2 1-10-16,3-3-20 0,0-2-3 15,4-7 3-15,4-2 10 0,1-8 11 16,5-2 7-16,0-4 2 0,2-3 0 16,5-5 4-16,3-9 8 0,6-6 0 15,4-4-1-15,1-7 0 0,0-1 0 0,2-4-3 16,-3 2 2-16,0 3-2 15,-2 5 3-15,-2 6 0 0,-2 6 5 16,-3 7 4-16,-5 6 3 0,-2 2-2 0,0 2-7 16,-2 4-3-16,4 7-3 0,-4 5-1 15,0 3 2-15,-1 2 0 0,-1 2 0 16,0-1-2-16,-1 2 0 16,-2-3-5-16,2-1-1 0,0-2-1 0,1-3 1 15,1-5-1-15,4-4-6 0,6-2-22 16,3-4-19-16,2-6-37 0,3-7-17 15,-1-4-57-15,-1-1-80 0</inkml:trace>
  <inkml:trace contextRef="#ctx0" brushRef="#br0" timeOffset="254502.8239">19745 14841 351 0,'0'-72'101'0,"2"50"-27"0,4 11 1 16,2 6-26-16,4 4-4 15,4 2-8-15,4 7-10 0,7 5 4 16,2 4-1-16,-3 7-7 0,-1 2-3 0,-7 9 0 15,-3 2 4-15,-7 4-1 0,-6 3 0 16,-2 7-6-16,-9 3-9 16,-11 2-5-16,-6-2-1 0,-5 0-2 0,-4-4 0 15,-2-5 0-15,-2-4-6 0,4-7-10 16,1-7 2-16,6-3-3 0,2-6-14 16,7-3-16-16,-1-5-41 0,5-8-49 15,3-2-192-15</inkml:trace>
  <inkml:trace contextRef="#ctx0" brushRef="#br0" timeOffset="262755.3592">26509 12853 79 0,'0'0'0'16</inkml:trace>
  <inkml:trace contextRef="#ctx0" brushRef="#br0" timeOffset="263971.2257">26667 12315 274 0,'0'0'6'0,"-13"-55"7"16,6 38 24-16,-2-1 1 0,-4-1 6 16,-2-1-20-16,-4-2-10 0,-4 2-5 15,-5-1 0-15,-2-1-6 0,-6 1-2 16,-3 0 0-16,-3 1 1 0,-6 1-2 16,-2 0 1-16,-5 3 1 0,-2 0-1 15,-2 3-1-15,-3 1-1 0,-4 3 1 16,-4-1 1-16,-1 3-1 0,-6 3-1 15,4 0 1-15,-5 1 0 0,4 3-3 0,-3 0 1 16,-1 0 2-16,2 5 2 0,-1 1-2 16,3 4 0-16,0 2 1 15,6 0 0-15,-3 3 0 0,0 4-1 16,2 0 0-16,0 2 0 0,1 1 0 0,3 3-1 16,-1 0 1-16,4 3-1 0,0-1 1 15,2 3 0-15,-2 2 0 16,3 3 0-16,1 3 0 0,3-1 1 0,-3 3-1 15,4-2 0-15,-1 0 0 0,-1 4 0 16,4-1-2-16,0 1 2 0,1 1 0 16,2 0 0-16,-1 2 0 0,3 0 0 15,-1 1 1-15,1 3-1 0,-1 0 1 16,3 2-1-16,-2 1 1 0,-2 0 1 0,7 0 0 16,2-2 3-16,6 0-1 0,4-3 0 15,7 2 3-15,2-1-2 16,4 0 1-16,2 2 0 0,4 1-1 0,-1 0-1 15,4 1-3-15,-1-4 0 0,5 2 0 16,2-2 1-16,2-1 2 0,0-3-1 16,4 0-1-16,7-3 1 0,2 0 0 15,1-2-3-15,3-1 2 16,0-3-1-16,2-1 0 0,4 1-1 0,-3-3 0 16,1 0 1-16,3-3-1 15,-3-1 1-15,5 0-1 0,-1 3 0 0,4-4 1 16,-4 1 0-16,4-1 2 0,2-2-1 15,3-4 7-15,4 0 0 0,4-4-2 16,7-2-3-16,-2-5 0 0,6-2 3 16,-1-4-1-16,7 2-1 0,-2-1 0 15,-2 2-1-15,3 0 2 0,-1 2 1 16,2-1-5-16,-1-1 4 0,1-2-3 16,6-5-3-16,-3 0 5 0,6-2-1 0,1-7-1 15,1-3 3-15,3 1-2 0,-3-6 0 16,1-2-2-16,0-1-2 0,0-2 3 15,-3-3-2-15,-3 0 1 0,-7-1 0 16,2-3-2-16,-7 3-4 0,-3-3 4 16,-2 2 1-16,-2 1 2 0,-4 0-1 15,1 0 0-15,-4 2 1 0,-2-4 2 16,0 2-2-16,-2-2 0 0,-2 0-1 0,3 3 0 16,-2-4-1-16,0 4 0 15,1-2 0-15,-1 1 1 0,4 4-1 16,-3-1-1-16,2 1 1 0,0 3 0 15,3-1-1-15,-2 1-2 0,2 1 1 16,0 0 1-16,-3 0-2 0,1 0 1 16,1 0 1-16,-2-1 0 0,1 0 1 0,-1 1-1 15,1-5 2-15,-3 3-1 0,-1-4 2 16,-1 3-2-16,0-2 1 0,-1 1 1 16,-2-1-2-16,-3-1 1 0,-1 3 0 15,-6-4 1-15,1 3-3 0,-4-2 1 16,-4-3 2-16,0 0-2 0,1-2 3 15,-2-3 0-15,2-1 1 0,2-1-2 16,1 0 1-16,-1 1-2 0,1 3 2 16,-3 3 0-16,-1 2-3 0,-1 1 3 15,-2-1 5-15,0 1-2 0,1-1 3 16,-2 0-2-16,1 0 5 0,-1-2-1 16,-2 2-8-16,-3-3 3 0,-1 1 1 0,0 2-1 15,-3-4-2-15,-1-3 1 0,-6-3 0 16,1-3-4-16,-4 1-2 0,-2 0 0 15,1 4 2-15,-1 1-1 16,-3 2 1-16,0 1 0 0,-4 0 0 0,-2 4-2 16,-3 3 0-16,-4-2-1 0,0 6 0 15,-1-2-4-15,6 2-24 0,1 0-21 16,7-3-38-16,4-5-62 0,1-3-249 16</inkml:trace>
  <inkml:trace contextRef="#ctx0" brushRef="#br0" timeOffset="264746.2712">26662 13362 344 0,'0'0'55'16,"0"0"-7"-16,0 0-7 0,0 0 7 15,0 0-13-15,31-39-23 0,5 25-4 16,9-2 2-16,11-2 2 0,10-2 0 15,8-1 4-15,8-1-1 0,6 1 2 16,1-1-5-16,7 1-4 16,3 3-2-16,6 0 4 0,5 1 20 0,6 0-9 15,0-1-9-15,0 5-5 0,-3-2-4 16,-7 1 0-16,-10 3 1 0,-9 0-1 16,-14 2-2-16,-13-4 0 0,-14 1 0 15,-12-2-1-15,-11-1-1 0,-13-2-12 0,-7-1-12 16,-4-2 5-16,-8-3 1 15,-8-2-5-15,-5 0 2 0,-6-1 7 16,-3 1 10-16,-6 3 2 0,-4 6 1 16,-4 5-1-16,1 6 2 0,-4 5 1 0,5 0-1 15,6 6 3-15,12 0-2 0,13 1 2 16,11-1-1-16,5 3 0 0,16 3 0 16,10-1 2-16,11 3 1 15,9-2 5-15,7 3 4 0,6 2-2 0,-5 3 2 16,-8 4 2-16,-10 3-3 0,-18 3-4 15,-10 1-7-15,-12 1-1 0,-7 0 2 16,-11-2 0-16,-3 0-1 0,-9-4 2 16,-1-5 0-16,1-4-2 0,2-8 0 15,7-5-1-15,8-4 0 0,3-6-1 16,9-6-7-16,1-6-18 0,14-4-23 16,3-7-41-16,9-4-90 0,1 2-143 15</inkml:trace>
  <inkml:trace contextRef="#ctx0" brushRef="#br0" timeOffset="265028.5437">29392 12393 451 0,'0'0'12'16,"-18"-52"5"-16,7 44 38 0,4 3 5 15,-2 5-23-15,2 0-16 0,-3 9-3 16,3 9-6-16,-4 11-2 0,5 10 2 16,-4 7 4-16,6 7 5 0,3 3 0 0,0 1 2 15,1 2-9-15,-2-2-4 16,1-1-1-16,-1-4-1 0,-1-3-4 16,0-4-2-16,-1-2-1 0,-4-2-1 0,-1-6 0 15,-8-4-4-15,1-7-33 0,-9-7-15 16,-4-4-18-16,-6-6-29 0,-3-5-77 15,2-2-55-15</inkml:trace>
  <inkml:trace contextRef="#ctx0" brushRef="#br0" timeOffset="265406.2237">28885 13027 253 0,'0'-52'18'15,"15"17"6"-15,13 0 1 0,6 3 10 16,13 6-2-16,2 3-1 16,2 4-9-16,3 3-3 0,0-1 0 0,0 1 2 15,-4-2-1-15,-4 1 9 0,-5 0-5 16,-6-2 0-16,-6 6-6 0,-10-1 0 15,-6 2-2-15,-6-2 2 0,0 3 1 16,-3 2 7-16,-3 3 2 0,-1 4-3 16,0 2-3-16,0 0-7 0,0 8-12 15,0 7-3-15,0 4 2 0,1 4 0 0,2 2 1 16,0-3-2-16,2-1 2 0,-1-2-2 16,-1-2-1-16,4-1-1 0,1-4 0 15,1-5 0-15,2-3 0 0,2-4-3 16,3 0-7-16,1-8 1 15,-1-2 7-15,0-4 2 0,-7 1 1 16,-1-1-1-16,-2-2 1 0,1 1 1 0,-3 2 4 16,-1 2 8-16,4 3-1 0,0 3-1 15,0 4-1-15,2 1-5 0,-5 9-2 16,2 5-4-16,1 4 2 0,-5 5-1 16,2-1 0-16,0-1 0 0,1-2-1 0,1-2 0 15,6-4-3-15,1-3-22 16,-3-6-18-16,4-4-33 0,-1-8-18 0,2-9-72 15,-4-2-250-15</inkml:trace>
  <inkml:trace contextRef="#ctx0" brushRef="#br0" timeOffset="265713.2159">30031 12149 498 0,'9'-55'6'0,"0"43"18"15,-6 7 43-15,-3 4-15 0,0 1-20 16,-1 7-13-16,-3 7-9 0,-6 4 8 16,-2 6-2-16,-6-2 1 0,3 0-5 15,3-3-4-15,2-2-6 0,7-1-1 16,3-5-1-16,2-1 0 0,7-6 0 0,5-4-2 16,3-6 2-16,5-8 2 15,0-4 1-15,-3-3 2 0,2 2-2 0,3 1 9 16,-5 5 17-16,-3 4-4 0,0 3-7 15,-3 6-3-15,1 0-2 0,-1 3-3 16,2 6-6-16,0 3-3 0,-2 2 0 16,-1 1-1-16,-1 3-1 0,3 1-5 15,3 1-38-15,2 0-44 0,1-2-52 16,-3-4-120-16</inkml:trace>
  <inkml:trace contextRef="#ctx0" brushRef="#br0" timeOffset="266280.131">30536 12600 522 0,'0'0'19'0,"0"0"21"16,0 0 14-16,0 0-17 0,-70 12-14 15,43 4-3-15,4 3-3 0,-2 0-6 16,7-3-4-16,10-2-6 0,4-6-1 16,4-2-2-16,0-4-2 0,6-2-20 15,5-1-9-15,7-10 20 0,4-4 11 0,7-1 4 16,1-2-2-16,-1 0 0 0,2 3 0 16,-1 3 1-16,-3 3 1 15,-3 1 2-15,-2 3 1 16,-7 0 1-16,-2 1-2 0,-4 1 2 0,-5 0 3 15,-3 1 8-15,-1-1 3 0,1 0 0 0,-1-1-7 16,0 2-6-16,0 2-4 16,0 0-1-16,0 9-2 0,0 9-7 0,1 12 3 15,1 8 4-15,0 6 0 16,3 5 1-16,-5 2 0 0,0 5-1 0,0-1 1 16,0-1-1-16,0 2 1 15,-3-2-1-15,-4 0-2 0,-1-4-29 0,-4-9-14 16,-3-4 8-16,-1-9 14 0,-6-6-34 15,-4-5-11-15,-5-3-27 0,-1-5-61 16,-1-4-24-16,2-5 180 0,1-1 29 16,1-10 55-16,2-2-21 0,5-6 3 15,5-3 3-15,4-5 3 0,12-4-13 0,2-5-15 16,15-2-12-16,7 1-2 16,8 3-1-16,8 2-5 0,6 3-6 0,6 4-10 15,7 2-7-15,0 3 0 0,2 2-1 16,3 3 0-16,2 5-1 0,5 2-81 15,6-3-48-15,-10-1-144 0</inkml:trace>
  <inkml:trace contextRef="#ctx0" brushRef="#br0" timeOffset="266565.1858">31855 12530 468 0,'0'0'19'0,"0"0"14"16,0 0 41-16,0 0-23 0,0 0-17 15,-49-25-8-15,36 43-5 0,-2 12-3 16,-1 10 5-16,2 10 4 0,3 5-5 0,0 2-5 16,4-1-6-16,2-1-6 0,5-3-2 15,6-3-1-15,9-4-1 16,8-7-1-16,9-4-4 0,10-10 4 0,3-9 0 15,7-9-8-15,5-9-13 0,-3-12-17 16,0-4-16-16,-5-4-25 0,-7-1-55 16,-13 1-103-16</inkml:trace>
  <inkml:trace contextRef="#ctx0" brushRef="#br0" timeOffset="266711.747">32108 12833 33 0,'-57'-37'333'0,"5"23"-283"0,3 4 18 0,6 4 3 0,10 2-20 16,11 3-16-16,12 0-3 0,10 1-8 15,13 0-10-15,18 0-5 0,10 0 2 16,14 0-5-16,11 0-1 0,5-2-3 16,1 2 1-16,-5 0-2 0,-7 4-1 15,-12 5-5-15,-16 0-63 0,-19 2-46 0,-13-5-117 16</inkml:trace>
  <inkml:trace contextRef="#ctx0" brushRef="#br0" timeOffset="273239.6576">26664 8407 148 0,'0'0'131'0,"0"0"-40"0,0 0-49 16,0 0 14-16,18-51-11 0,-9 29 1 16,0 0-11-16,2-4-13 0,0 1 0 15,-1 0-2-15,1-2 5 0,1 1-3 16,3-5-3-16,3-1-6 0,4-5 3 0,-1-6-1 16,7-2-5-16,3-10-2 0,4-2-4 15,4-5-2-15,2-5-2 0,0-1 1 16,0 1-1-16,-7 2 1 15,-4 6 0-15,-9 7-1 0,-3 8-1 16,-7 6 1-16,-2 6 0 0,-4 4 2 16,-3 5-2-16,-2 2 1 0,0 4 1 0,-2 1 0 15,-1 3 0-15,-2 3 0 0,1-1 1 16,-1 4-1-16,2 2 2 0,0 1 3 16,-1 2 0-16,3 1-3 0,-1 1-2 15,1 3-2-15,-6 7 0 0,-2 10-2 16,-2 9 2-16,-3 4 0 0,1 4 0 15,3 7 1-15,0 4-1 0,3 2 0 16,2 2-1-16,4 0 1 0,1-2 1 0,3-3 0 16,5-7 0-16,0-4-1 15,4-6-3-15,1-8 3 0,0-6-2 16,0-5 2-16,2-6 0 0,2-3 0 16,3-2 1-16,3-8 0 0,0-6 1 15,2-7-1-15,2-2 1 0,-2-5-1 16,-6 0 0-16,1 1-1 0,-4-1 2 0,-4-1 1 15,-3-2-2-15,-5 0 2 0,-2 0 7 16,-2-1 0-16,0 2 0 0,-4 1-1 16,0 2-2-16,0 4-1 0,0 1-3 15,2 4 1-15,-2 1-2 16,1 3 0-16,0 6 1 0,-2 2-3 16,4 4 2-16,-1 2-1 0,1 0 1 0,-1 10-2 15,-2 10-4-15,-2 12 4 0,-4 10 0 16,1 6 0-16,2 4 1 0,3-1-1 15,3 3 1-15,0-4-1 0,2-4 0 16,8-3 0-16,7-9-1 0,5-7 0 0,4-10 1 16,4-9 0-16,7-6 2 15,4-8 0-15,4-7 0 0,1-7 1 16,2-4-1-16,-4 1-1 0,-3-1-1 0,-7 3-52 16,-3 2-80-16,-6-1-83 15,-7 4-265-15</inkml:trace>
  <inkml:trace contextRef="#ctx0" brushRef="#br0" timeOffset="273544.3106">27970 7913 255 0,'0'0'259'0,"0"0"-217"0,0 0-18 16,-50-1 11-16,38-5-3 0,4-1-10 16,3-6 2-16,5-1 5 0,0 0 2 15,5 1 5-15,7 0-5 16,5 5-4-16,8 5-3 0,5 3-2 0,4 6 2 16,0 9-2-16,-2 2-4 0,-6 9 0 15,-7-2 2-15,-10 7-6 16,-9 4-8-16,-8 2-3 0,-15 7-3 0,-13 1 0 15,-8 6-25-15,-14 4-47 0,-15 3-68 16,-15-7-91-16</inkml:trace>
  <inkml:trace contextRef="#ctx0" brushRef="#br0" timeOffset="279042.5534">29034 7665 260 0,'0'0'254'0,"2"-55"-214"0,3 48-3 15,-5 3 0-15,0 4-5 0,0 0-8 0,0 2-8 16,1 3-7-16,3 5-9 0,5 6 3 15,-3 8 2-15,3 2 1 16,-4 3 3-16,-4 2-2 0,-1-1-4 0,0-1-1 16,-2-1-1-16,-5-1-1 15,0-1 0-15,-2-4 1 0,0-4-1 16,-3-4 0-16,-2-4 1 0,-1-7 0 0,1-1 1 16,0-2-1-16,-1-8 1 0,0-5 0 15,2-5 0-15,4-4 2 0,2-5-1 16,4-3 11-16,1-1 3 0,2-2-7 15,0-1-1-15,3 2-5 0,9 1 5 16,-1 0-4-16,3 7-2 0,1 4 0 16,0 2-2-16,3 6 0 15,0 1 0-15,2 1-1 0,5 2 1 0,-2 0-1 16,5 2 1-16,0-3 0 0,-3 0 2 16,3 0 3-16,-7 0 3 0,-1 1 2 15,-3-1-3-15,-4 2 0 0,-2-1-4 16,-7-1-2-16,0 3-2 0,-2 1 1 15,-1 2-1-15,1 3-17 0,-2-2-53 0,2-2-56 16,0-3-101-16</inkml:trace>
  <inkml:trace contextRef="#ctx0" brushRef="#br0" timeOffset="279343.8535">29555 7202 334 0,'0'0'189'0,"0"0"-134"15,0 0 2-15,0 0-11 0,52-37-16 16,-35 40-12-16,-2 4-1 0,-4 7-1 16,-5 1-5-16,-6 8-3 0,0 1 1 15,-9 3-2-15,-3 2 1 0,-5-2-3 16,-2 0 0-16,3-9 0 0,5-6 0 16,5-5 0-16,5-6 9 0,1-1 4 0,8-7 2 15,9-9 1-15,15-6-4 0,5-5-4 16,11-1-4-16,3-1-1 0,4 0-1 15,4 3 0-15,-3 1 1 16,-7 9 2-16,-11 0-7 0,-16 6 2 0,-7 5-4 16,-12 2 0-16,-3 3-1 0,0 0-1 15,-6 3-16-15,-6 7-35 0,-7 0-44 16,-7 2-78-16,3-1-172 0</inkml:trace>
  <inkml:trace contextRef="#ctx0" brushRef="#br0" timeOffset="280512.2217">30084 8140 138 0,'0'0'219'0,"0"0"-182"15,0 0 14-15,0 0 8 0,0 0-7 16,26 55-14-16,-25-41-7 0,-1 5 4 16,-3 1-4-16,-5 4-8 0,-5 4-4 15,-5 2-1-15,-2-1-7 0,-4-3-9 16,6-5-2-16,5-5 2 0,6-5-2 0,2-4 0 16,3-5 0-16,6-4-25 0,12-11-25 15,10-10-35-15,12-9-65 16,-2-4-155-16</inkml:trace>
  <inkml:trace contextRef="#ctx0" brushRef="#br0" timeOffset="280877.8599">31311 7527 331 0,'0'0'139'0,"-1"-55"-117"0,2 44 26 0,0 6 6 16,-1 0-5-16,0 5-13 0,0 0-14 16,0 10-8-16,0 9-11 0,-5 14 1 15,-8 11 10-15,-2 8 10 0,-3 5 1 16,0 1-5-16,0 0-7 0,0-4-4 15,4-1-3-15,2-6-3 0,10-8-1 16,3-6-1-16,12-9 2 0,8-9-2 16,10-11-1-16,11-4 2 15,12-9 2-15,6-11-2 0,6-2 1 0,-2-4-3 16,-4 3-15-16,-13-1-41 0,-16 3-31 16,-14 3-81-16,-13 1-134 0</inkml:trace>
  <inkml:trace contextRef="#ctx0" brushRef="#br0" timeOffset="281062.5701">31314 7807 229 0,'0'0'119'0,"0"0"-34"15,0 0-42-15,49-30 6 16,-7 14 1-16,8 0-6 0,7-4 0 0,4-1-7 16,-6 0-2-16,-9 1 1 0,-9 4-4 15,-9 0-5-15,-13 5-9 0,-7 2-8 16,-5 2-7-16,-3 2-1 0,-4-3 1 15,-6 6-1-15,-3 1-2 0,-7 1-2 16,-5 3-9-16,3 8-39 0,-2 1-28 0,2 2-41 16,3-3-123-16</inkml:trace>
  <inkml:trace contextRef="#ctx0" brushRef="#br0" timeOffset="283818.2806">5894 14742 322 0,'0'0'2'15,"0"0"74"-15,0 0-51 16,0 0 20-16,-54-47 8 0,46 45-7 16,1-1-13-16,3 2-8 0,2 1-10 0,1 0-1 15,1 0-5-15,2 6-9 16,8 4 0-16,8 5 0 0,7 5 1 15,13 5 1-15,6 0 3 0,9 3 1 0,6 5 1 16,0-1 1-16,-1-2-4 0,2-4-4 16,-4-4 0-16,8-1 1 0,-4-5 1 15,0 0-2-15,2-4 1 0,-3-5 0 16,5-3 1-16,1-4 1 0,1-10-3 16,3-13 2-16,1-8 2 0,2-6-1 15,1-8 6-15,0-5-4 0,4-2 3 16,-1-5 0-16,3-1 2 0,-6-1-6 15,0 2-1-15,-6-1 1 16,-4 1 3-16,-5-2 4 0,-4-2 2 0,-6-3 1 16,-1-1 0-16,-6-7-1 0,-4-2-2 15,-6 0-4-15,-5-3-3 0,-6-1 0 16,-8-1-1-16,-5-2-1 0,-7 2-2 0,-8 1 1 16,-10 4-1-16,-8 6 2 0,-11 3 3 15,-8 9-1-15,-13 5 2 16,-10 7-4-16,-10 6 0 0,-4 7-2 0,-5 3-2 15,-6 2 0-15,-1 5 2 16,-4 3 2-16,1 1-2 0,1 5 1 16,0 2 0-16,1 1 0 0,-3 7 1 0,-2 0-2 15,-3 2-4-15,4 7 3 0,3 6 1 16,3 2 0-16,7 4 2 16,6 4 0-16,4 3-1 0,9 3 2 0,8 6-3 15,0 2-1-15,7 7-5 0,5 6 5 16,4 7 1-16,5 8 0 0,8 7 0 0,5 3 1 15,5 3 2-15,4 2-1 16,3 0 0-16,8 3 1 0,0-1-2 16,5 1 2-16,0-5-1 0,10-2-2 15,4-7 0-15,5-2 1 0,6-7 0 16,6-6 2-16,3-7-1 0,7-5 3 16,-2-4 4-16,6-2-1 0,-2-7 2 0,1 2 3 15,1-5-1-15,0-2-4 0,-4-1 0 16,0-4-1-16,-4-5-4 0,-4-1-1 15,-7-6-1-15,-1 1 1 0,-7-5 0 16,-2-2-1-16,-6 1 0 0,-4-2 0 16,-5 1 0-16,-1-1-1 15,0 0 2-15,0 0 0 0,0 0 1 0,0-1 4 16,-4-6-7-16,-4-2 0 0,0-1 0 16,-4 2 0-16,5 3 0 0,-4-1 0 15,5 3 0-15,-2 2 0 0,4-2 0 0,1 3 0 16,2-3 0-16,1-6 0 0,6-7-23 15,12-14-41-15,16-15-31 0,11-19-88 16,-1-2-172-16</inkml:trace>
  <inkml:trace contextRef="#ctx0" brushRef="#br0" timeOffset="285348.334">30744 9219 316 0,'0'0'173'0,"50"-65"-122"0,-11 33-14 0,15-1 8 15,11-4-4-15,13-3-7 16,9-4-5-16,14 0-4 0,7 1-1 16,3 2 1-16,1 5-2 0,-1 3-5 0,-8 4-9 15,-8 3 2-15,-14 4-1 0,-15 2 0 16,-18 3 0-16,-15 0-5 15,-16 5-1-15,-10 1-2 0,-7-2 0 0,-7 2 0 16,-10 2-2-16,-9 2-15 16,-9 6-23-16,-8 2-22 0,-7 9-6 0,-5 7-1 15,-2 4 3-15,-7 7-26 0,-2 5-22 16,-5 5-9-16,-4 3-17 0</inkml:trace>
  <inkml:trace contextRef="#ctx0" brushRef="#br0" timeOffset="287970.3726">31045 9064 92 0,'-72'65'38'0,"11"-24"-3"0,2-4 2 15,5-2 14-15,4-3 6 0,11-7 4 16,5-4 1-16,9-4-7 0,10-7-2 16,10-2-5-16,4-3-13 0,1-4-5 0,7 0-8 15,8-1-2-15,10-8 2 0,11-3 2 16,7-10 4-16,15-3-1 0,7-4-2 16,5-3-4-16,10-1-5 15,2-3-1-15,5 0-1 0,6-2-2 16,-2-1-3-16,2 2 1 0,-2-1-3 0,-3 2-6 15,-11 2 1-15,-4 4 1 16,-11 3 2-16,-10 2-1 0,-10 2 1 16,-7 2 0-16,-7 1-1 0,-9 4-1 0,-4 2 1 15,-7 2-2-15,-5 1 1 16,-2 3 0-16,-1 3 3 0,0-1-3 0,0 3-1 16,0 1-1-16,0-1-1 0,-1 2 1 15,0-1 0-15,1 1-1 0,0 0 0 16,0 0 0-16,0 0-1 0,0 0 0 0,0 0 1 15,0 0-1-15,0 0 0 0,0 0 1 16,0 0 0-16,0 0-1 0,0 0 1 16,0 0 0-16,0 0 0 0,0 0 0 15,0 0 0-15,0 0-1 16,0 0 1-16,0 0 0 0,0 0 1 0,0 0 0 16,0 0-1-16,0 0 0 0,0 0 0 15,0 0 1-15,0 0 0 0,0 0-1 16,0 0 1-16,0 0-1 0,0 0 0 15,0 0 1-15,0 0-1 0,0 0 0 16,0 0 0-16,0 0 0 0,0 0 0 16,0 0 0-16,0 0 0 0,0 0 0 15,0 0 0-15,0 0 0 0,0 0 0 16,0 0 0-16,0 0 0 0,0 0 0 16,0 0 0-16,0 0 1 0,0 0-2 0,0 0 1 15,0 0 0-15,0 0 1 16,0 0-1-16,0 0 0 0,0 0 0 0,0 0 0 15,0 0 0-15,0 0 0 0,0 0 1 16,0 0-1-16,0 0 0 0,0 0 1 16,0 0-1-16,0 0 0 0,0 0 0 15,-1 0-1-15,1 0 1 0,-1 0 1 16,1 0 0-16,0 0 1 0,0 0-1 16,0 0 0-16,0 0 0 0,0 1 1 15,0-1 0-15,0 0 0 0,0 0 0 16,0 0 0-16,0 0 0 0,0 0 0 0,0 0 1 15,0 0-1-15,0 0 0 16,0 0 0-16,0 0-1 0,0 0 0 16,0 0 4-16,0 0-5 0,0 0 0 15,0 0 0-15,0 0 0 0,0 0 0 16,0 0 0-16,0 0 0 0,0 0 0 16,0 0 0-16,0 0 0 0,0 0 0 0,0 0 0 15,0 0 0-15,0 0 0 0,0 0 0 16,0 0 0-16,0 0 0 0,0 0 0 15,0 0 0-15,0 0 0 0,0 0 0 16,0 0 0-16,0 0 0 0,0 0 0 16,0 0 0-16,0 0 0 0,0 0 0 15,0 0 0-15,0 0 0 0,0 0 0 16,0 0 0-16,0 0 0 0,0 0 0 16,0 0 0-16,0 0 0 0,0 0 0 15,0 0 0-15,0 0 0 0,0 0 0 16,0 0 0-16,0 0 0 0,0 0 0 0,0 0 0 15,0 0 0-15,0 0 0 16,0 0 0-16,0 0 0 0,0 0 0 16,0 0 0-16,0 0 0 0,0 0 0 0,0 0 0 15,0 0 0-15,0 0 0 16,0 0 0-16,0 0 0 0,0 0 0 16,0 0 0-16,0 0 0 0,0 0 0 15,0 0 0-15,0 0 0 0,0 0 0 0,0 0 0 16,0 0 0-16,0 0 0 0,0 0 0 15,0 0 0-15,0 0 0 0,0 0 0 16,0 0 0-16,0 0 0 0,0 0 0 16,0 0 0-16,0 0 0 0,0 0 0 15,0 0 0-15,0 0 0 0,0 0 0 16,0 0 0-16,0 0 0 0,0 0 0 16,0 0 0-16,0 0 0 0,0 0 0 15,0 0 0-15,0 0 0 0,0 0 0 16,0 0 0-16,-1 0 0 0,1 0 0 15,0 0 0-15,0 0 0 0,0 0 0 0,0 0 0 16,0 0 0-16,0 0 0 0,0 0 0 16,0 0 0-16,0 0 0 0,0 0 0 15,0 0 0-15,0 0 0 16,0 0 0-16,0 0 0 0,0 0 0 0,0 0 0 16,0 0 0-16,0 0 0 0,0 0 0 15,0 0 0-15,0 0 0 0,0 0 0 16,0 0 0-16,0 0 0 0,0 0 0 15,0 0 0-15,0 0 0 0,0 0 0 16,0 0 0-16,0 0 0 0,0 0 0 16,0 0 0-16,0-1 0 0,0 1 0 15,0 0 0-15,0 0 0 0,0 0 0 0,0 0 0 16,0 0 0-16,1 0 0 16,0-3 0-16,1 0 0 0,-1 2 0 15,-1-2 0-15,0 3 0 0,0-1 0 16,0 1 0-16,0 0 0 0,0 0 0 0,0 0 0 15,0 0 0-15,0 0 0 0,0 0 0 16,0 0 0-16,0 0 0 16,0 0 0-16,0 0 0 0,0 0 0 0,0 0 0 15,1 0 0-15,-1 0 0 0,0 0 0 16,0 0 0-16,0 0 0 0,0 0 0 16,0 0 0-16,0 0 0 0,0 0 0 15,0 0 0-15,0 0 0 0,0 0 0 16,0 0 0-16,0 0 0 0,0 0 0 15,0 0 0-15,0 0 0 0,0 0 0 0,0 0 0 16,0 0 0 0,0 0 0-16,0 0 0 0,0 0 0 15,0 1 0-15,0-1 0 0,0 0 0 0,0 0 0 16,0 0 0-16,0 0 0 0,0 0 0 16,0 0 0-16,0 0 0 0,0 0 0 15,0 0 0-15,0 0 0 0,0 0 0 16,0 0 0-16,0 0 0 0,0 0 0 15,0 0 0-15,0 0 0 0,0 0 0 16,0 0 0-16,0 0 0 16,0 0 0-16,0 0 0 0,0 0 0 0,0 0 0 15,0 0 0-15,0 0 0 0,0 0 0 16,0 0 0-16,0 0 0 0,0 0 0 16,0 0 0-16,0 0 0 0,0 0 0 15,0 0 0-15,0 0 0 0,0 0 0 16,0 0 0-16,0 1 0 0,0-1 0 0,0 2 0 15,0-2 0-15,0 1 0 0,0-1 0 16,0 0 0-16,1 0 0 16,-1 0 0-16,1 3 0 0,-1-3 0 0,0 0 0 15,0 0 0-15,0 0 0 16,0 0 0-16,0 0 0 0,0 0 0 0,0 0 0 16,0 0 0-16,0 0 0 0,0 0 0 15,0 0 0-15,0 0 0 0,0 0 0 16,0 0 0-16,0 0 0 15,0 0 0-15,0-1 0 0,0 1 0 16,0 0 0-16,0 0 0 0,0 0 0 16,0 0 0-16,0 0 0 0,0 0 0 15,0 0 0-15,0 0 0 0,0 0 0 16,0 0 0-16,0 0 0 0,0 0 0 16,0 0 0-16,0 0 0 0,0 0 0 15,0 0 0-15,0 0 0 0,0 0 0 16,0 0 0-16,0 0 0 0,2 0 0 0,-2 1 0 15,2 2 0-15,-2-3 0 0,0 3 0 16,0-3 0-16,1 2 0 0,-1-1 0 16,0-1 0-16,1 2 0 0,-1-2 0 15,0 2 0-15,0-1 0 0,0-1 0 16,2 0 0-16,-2 0 0 0,0 0 0 16,1 0 0-16,-1 0 0 0,0 1 0 15,0-1 0-15,0 0 0 0,0 0 0 0,0 0 0 16,0 0 0-16,0 0 0 15,0 0 0-15,0 0 0 0,0 0 0 16,0 0 0-16,0 0 0 0,0 0 0 16,0 0 0-16,0 0 0 0,0 0 0 15,0 0 0-15,0 0 0 0,0 0 0 16,0 0 0-16,0 0 0 0,0 0 0 0,0 0 0 16,0 0 0-16,0 0 0 0,0 0 0 15,0 2 0-15,0-2 0 0,0 0 0 16,0 0 0-16,0 0 0 0,0 0 0 15,0 0 0-15,0 0 0 0,0 0 0 16,0 0 0-16,0 0 0 0,0 0 0 16,0 0 0-16,0 0 0 0,0 0 0 15,0 0 0-15,0 0 0 0,0 0 0 16,1 0 0-16,-1 0 0 0,0 0 0 16,0 0 0-16,0 0 0 15,0 0 0-15,0 0 0 0,0 0 0 0,0 0 0 16,0 0 0-16,0 0 0 0,0 0 0 15,0 0 0-15,0 0 0 0,0 0 0 16,0 0 0-16,0 0 0 0,0 0 0 16,0 0 0-16,0 0 0 0,0 0 0 15,0 0 0-15,0 0 0 0,1 0 0 16,-1 0 0-16,0 0 0 0,1 0 0 16,1-2 0-16,3-2 0 0,2-3 0 15,2 0 0-15,-2 2 0 0,-2-2 0 0,-1 1 0 16,0-1 0-16,1 2 0 0,-1-1 0 15,1 0 0-15,0 0 0 0,-2-1 0 16,1 0 0-16,0-1 0 0,-2-1 0 16,4 2 0-16,-2 0 0 15,2 0-24-15,3 0-24 0,-1-2-14 16,-3-9-48-16,-9-10-79 0,-13-3-265 16</inkml:trace>
  <inkml:trace contextRef="#ctx0" brushRef="#br0" timeOffset="300096.0808">29379 13759 216 0,'0'0'4'0,"-71"-50"41"0,43 31-21 15,3 1-5-15,-1 3 8 0,2-1 5 16,-2 4 5-16,2 1-7 0,0 1 6 16,3 2-5-16,4 1 0 0,1 3-5 15,5 0-1-15,5 2-7 0,4 1-2 16,0-1-6-16,2 2 0 0,5 0-5 0,10 6-4 16,10 1 2-16,10 1-2 15,15-1 1-15,10-1 2 0,16-2 0 16,10-3 5-16,12-1 5 0,16 0 3 15,6-3 3-15,12-2-3 0,6-1-8 0,5 1-1 16,3-4 1-16,3 2-2 0,3 0 1 16,9-2 0-16,5 0 16 15,-1 0-10-15,-5-1-1 0,-3 3-5 0,-4 1 2 16,-6 1 2-16,-7-1-7 16,-13 0 1-16,-16 3 1 0,-14-2-2 0,-16 1 2 15,-17 0-3-15,-18-1-1 0,-14 2 0 16,-16 0-3-16,-12 0 0 0,-4 2 0 15,-3-2 5-15,-3-2 2 0,-7-2-7 16,-10 0 0-16,-9 1-2 0,-7 1-2 0,-4 3-8 16,-4 1-7-16,-1 1-13 15,-4 3-23-15,-2 5-22 0,-4 6-11 16,-4-4-66-16,3 2-112 0</inkml:trace>
  <inkml:trace contextRef="#ctx0" brushRef="#br0" timeOffset="300647.8597">30273 14666 154 0,'0'0'213'0,"0"0"-166"0,-9-77-1 15,13 47 5-15,9-4 6 0,4-4-21 16,2-3-9-16,4 4-3 0,5 2 3 16,-1 6 0-16,0 7-5 0,3 2-2 15,0 9-2-15,-4 3-6 0,2 3 0 16,0 5 1-16,-3 0-1 0,4 3-3 16,2 4 0-16,0 5-2 0,3 3-1 15,-1 2-2-15,4 8-3 16,0 4 3-16,4 9-1 0,0 6-2 0,2 6 2 0,2 1 1 15,-3 2 2-15,2-2 0 0,-4-3 0 16,4-5 0-16,-6-4-3 16,2-7 0-16,-5-9-2 15,-2-7 2-15,-3-8 16 0,-4-5 0 0,3-3-6 16,-5-11-1-16,1-2-4 0,-3-5-1 16,-4-4-6-16,-3 1 0 0,-8-3-1 0,-7 3-10 15,-6 1-29-15,-11 2-21 0,-5 4-45 16,-6 3-28-16,-6 1-48 0,6 3-84 15</inkml:trace>
  <inkml:trace contextRef="#ctx0" brushRef="#br0" timeOffset="300931.4307">31206 14584 391 0,'0'0'43'0,"0"0"14"0,0 0 4 0,0 0 4 16,0 0-15-16,0 0-2 15,0 0-8-15,0 0-6 0,0 0-16 16,-64 10-10-16,29 29-1 0,-8 9 2 15,-7 4 4-15,-4 2-1 0,-9 3 0 16,-2 1-1-16,-2-1 2 0,3-2-3 16,3-6-2-16,3-4-1 0,5-8 0 0,2-5 3 15,1-5 4-15,4-8-1 0,-2-1-3 16,4-5-1-16,4-5 4 0,7-1-5 16,5-6 0-16,9-1 0 0,7 0-2 15,7 0-6-15,4 0 0 0,0-4 0 16,1-1 0-16,0 0 0 0,2-6 0 15,4 2 0-15,4-2 0 0,-4-7-52 0,-6-1-89 16,-6-6-184-16</inkml:trace>
  <inkml:trace contextRef="#ctx0" brushRef="#br0" timeOffset="314023.5821">18045 13072 192 0,'0'0'108'0,"0"0"-108"16,0 0-1-16,-26-42-9 0,20 39 6 16,-3 1-1-16,-4 2-1 0,4 0-2 15,-4 4-9-15,4 2-1 0,2 3 2 16,4-2 3-16,2 1 4 0,1-5-33 15,0 0-109-15</inkml:trace>
  <inkml:trace contextRef="#ctx0" brushRef="#br0" timeOffset="322318.5691">5418 15569 251 0,'0'0'65'16,"0"0"-46"-16,0 0-3 0,0 0 13 0,0 0 15 16,0 0-9-16,0 0-14 0,0 0-4 15,0 0 2-15,35-29 26 0,-16 27-29 16,1 1-10-16,7 1 1 0,1-1-2 16,0-1 0-16,6 2-3 0,4 0 2 15,2 0-4-15,7 0 1 0,1 0 1 16,4 0-1-16,1 0-1 0,4 2 1 0,-1-1 0 15,5 2 1-15,2 1-1 0,7-1-1 16,2 4 0-16,6-5-1 16,-3 1 1-16,4 0 1 0,2 0 0 15,-2 0 2-15,1-1-1 0,-2 3 1 16,2-1 0-16,3 0-1 0,-1 0 0 16,3-2-2-16,5 2-3 0,1 2 3 15,5-3 1-15,2-1-1 0,6 1 3 0,1-1-3 16,1 0 2-16,4 0 0 0,0 1-1 15,3 1-1-15,4 1-1 0,-2 2 1 16,1-1 0-16,-3 1 1 0,0-1 0 16,1-2 0-16,-1 1 1 0,2 0-2 15,3 0-5-15,-2-2 5 0,1-1 0 16,1 0 1-16,0 0 0 0,4 1 1 16,1-1 0-16,1 1-2 0,1-1-4 15,4 2 4-15,0-2 1 0,1 0 0 16,1-2 1-16,0 1 0 0,-1 0-2 0,1 1-2 15,-2-1 1-15,-4 1 2 0,-2 2 1 16,-3 1 0-16,1-2 1 0,-1 3 1 16,0-4-4-16,-4 1 2 15,3-3 0-15,1 0 1 0,4 0 1 0,-2 0-2 16,4-2-1-16,0-1-1 16,-2-1-6-16,1 1 6 0,-4 0 2 15,-1 2-1-15,-2 0 1 0,-1 0 0 0,-3 0-2 16,2 1-2-16,0-1 1 0,-1 0 1 15,0 0 1-15,2 1 1 0,3-1-1 16,1-2 1-16,0 2-2 0,3-1-5 16,-5 1 5-16,-2 1 0 0,-4 0 2 15,-2 0-1-15,-2 0 1 0,1 0-2 16,2 1 0-16,-5 1-2 0,5-1 2 16,-1 0 1-16,-3 1 1 0,3 0 0 0,-3-1-1 15,2 0-1-15,1-1-3 16,0 0 3-16,0 0 0 0,1 0 1 15,0 0-1-15,-4 0 3 0,2 0-1 0,-3 0 0 16,2 0-2-16,-2 1 0 16,1 0 0-16,-4-1 5 0,7 0 0 15,-6 0 0-15,5 0-1 0,1 0 0 0,0 0-4 16,4 0-3-16,-1-3 3 0,2 1 0 16,-1 1 2-16,-1-2-1 0,-1 1 1 15,0 0 1-15,1-1-3 0,1 2-3 16,0-3 3-16,5 3 0 0,0-1 1 15,5-1 1-15,0 1 1 0,3 0 0 16,3-1-3-16,2 0-4 0,-1 0 4 16,1-1 1-16,0 3 1 0,2-2-1 15,-2 1 3-15,1 0-4 0,-1 1-2 0,-1-1 2 16,-1 1 2-16,-2-2 3 16,2 0-1-16,0 0 1 0,3-3-5 0,0 3 2 15,0-2-2-15,0 1 2 0,-5 0 1 16,2 1 2-16,-1-1-4 0,2-1-1 15,1-1 0-15,-2 1 0 0,2-2 1 16,-2 0 2-16,1-2 1 0,1 2-4 16,3-2-4-16,4 2 4 0,-2-1 4 15,-3 1-1-15,2 2 1 0,-1-1 0 16,1 0-4-16,-1 2 0 0,3-2 0 16,0 1 2-16,-3 2-1 0,5-2 3 15,-4 3-3-15,2-1-1 0,0 3-6 16,-4-1 6-16,-5 1 2 0,-5 0 1 15,-1 0 0-15,-3 0-3 0,0 0-2 16,-2-2 2-16,-1 2 0 0,-3-1 0 16,-1 1 3-16,-4 0-1 0,-2 0 0 0,-2 3-2 15,-2-3-6-15,-2 2 6 16,-1 0 2-16,-2 0 1 0,-2 3 0 0,-3-5 0 16,0 3 3-16,-1-1-3 0,-1 0-3 15,-1 2 0-15,-2-1 1 0,1 1 3 16,-6-1-2-16,1 1 2 0,-3 1 1 15,-1-2-1-15,-3 0 0 0,-1 0 1 16,0 0-5-16,-3 0 3 0,-4-2-3 16,-5 0 4-16,-8-1 1 0,-7 0 3 15,-10 0-3-15,-10-5 1 16,-10 2 0-16,-9-2-2 0,-6 0 1 0,-5-2 1 16,0-1 5-16,-3-1-1 0,-2-1-7 15,-4-1-1-15,1 3-2 0,-4 0 1 16,1-2-1-16,-4 2 1 0,0-2-1 15,-5 2 0-15,-4-1 0 0,-5 1-1 16,-4 0-18-16,-4 1-34 0,-8-3-48 16,2-1-50-16,3-4-158 0</inkml:trace>
  <inkml:trace contextRef="#ctx0" brushRef="#br0" timeOffset="323228.6617">26549 14258 231 0,'0'0'46'0,"0"0"7"0,0 0-24 15,-15-45 16-15,15 37 9 0,1 3-3 16,6-2-10-16,5 0-19 0,5-1-5 16,4 1 0-16,4 1 5 0,3 1 2 15,-1 5-2 1,1 0 3-16,-1 2-5 0,-4 8-4 0,-2 1 0 0,-2 4-2 16,-3 5-4-16,-5-1-1 0,-4 5 0 0,-4 2-4 15,-3 5-4-15,-8-1 5 16,-7 2-2-16,-2 6-1 15,-6 4 0-15,-3 0 1 0,0 6-3 0,-1-3-1 16,4 0 1-16,0-1 0 0,5-4 6 16,8-6 6-16,8-6 0 0,5-5-9 0,12-4 0 15,6-3-4-15,7-5 1 16,1-5-1-16,2-2-2 0,-4-4-51 16,-7 0-74-16,-8-1-168 0</inkml:trace>
  <inkml:trace contextRef="#ctx0" brushRef="#br0" timeOffset="323337.663">26603 15118 660 0,'0'0'68'16,"0"0"-31"-16,0 0 29 0,0 0-34 15,53-52-32-15,-41 27-4 0,-8-8-121 16,-4-2-267-16</inkml:trace>
  <inkml:trace contextRef="#ctx0" brushRef="#br0" timeOffset="335176.6036">6786 14793 370 0,'0'0'51'0,"0"0"-51"16,0 0-1-16,0 0 1 0,0 0 0 0,0 0 7 15,0 0 0-15,0 0-2 16,57-13-3-16,-50 26 5 0,3 2 8 0,-3 2 10 16,3 3-3-16,5 0-9 0,3-1-1 15,5 1-5-15,7-4-2 0,9 3 1 16,4-4-2-16,10 2-2 0,7 3 1 15,5-1 2 1,2 4-2-16,3 1 1 0,5 2 0 0,1 0 6 0,5-1 4 16,2 0 1-16,6-1-5 0,0 1 2 15,4-1-1-15,0-2-1 0,5 1 0 16,1-3-7-16,1 2 0 0,0-1 0 16,-3 1-2-16,-1 0 2 0,-1 1-2 0,-2 0 2 15,-2 1-1-15,-2-1-2 16,-2 2-2-16,-4-3 2 0,-3 1 1 0,-4 0 0 15,-2-2 3-15,0 0-3 16,-5-2 1-16,-1-2 0 0,-2-4 4 16,-4-1-2-16,-2 1 0 0,-6 1-1 0,-6-3-3 15,-6 0 0-15,-6-2 0 0,-8-2 0 16,-9 0 1-16,-4-2-1 0,-7-3 0 16,-5-2 0-16,-3 0 0 0,0 0-7 15,0-7-1-15,0-5 5 16,-2-3-11-16,0-2 4 0,-3-3 4 15,1 0 5-15,-1 1 1 0,3 2 0 0,-1 7 0 16,0 4 0-16,3 3 0 0,0 2 0 16,0 1 1-16,0 0 0 0,6 0-1 15,3 5 0-15,2 4 0 0,4 3 6 16,0 4 3-16,1 0 0 0,-1 2-1 16,-5 2 2-16,-2 1-2 0,-6 2 1 15,-2 0 1-15,-7 2-4 0,-6 0 1 0,-3-2-2 16,-6-3-2-16,0-4-3 0,1-3 2 15,-3-1-2-15,4-1-1 16,2 0-8-16,1-1-51 0,0-1-49 0,0-8-122 16</inkml:trace>
  <inkml:trace contextRef="#ctx0" brushRef="#br0" timeOffset="340044.627">9931 16184 139 0,'0'0'57'15,"0"0"55"-15,0 0-52 16,0 0 10-16,0 0-13 0,0 0-5 15,0 0-17-15,0 0 0 0,-1-59-7 16,5 49 6-16,-3 1-10 0,0 3 1 16,0 0-9-16,-1 1 4 0,0 3 0 0,0 1-1 15,0 1-3-15,0 0-6 0,0 1-4 16,0 8-3-16,1 3-3 0,3 10 2 16,0 4 1-16,-2 8-1 0,0 3 2 15,-2 4-3-15,0-2 1 0,-7 4-1 16,0-2-1-16,-1-5 1 0,-2-2-1 15,4-8 0-15,-1-4 0 0,4-7 0 16,-1-6 1-16,3-2 0 0,1-7 1 16,0 0-2-16,0 0 0 0,0 0 2 15,0-4 4-15,0-4 8 0,0-3-7 16,1-7 7-16,3 2-11 0,-4-2-1 16,3-2 1-16,0-2 1 0,2-2-1 0,-2-5-2 15,0-1 0-15,4-3 0 16,1 0-1-16,0-4 0 0,1 0 0 0,2-1 1 15,-2 6-1-15,-1 4 0 0,-1 6 0 16,-2 6 4-16,-1 6 7 0,-3 4-3 16,-1 3-2-16,0 3 0 15,0 0 2-15,0 4-2 0,-6 10-3 16,-2 9-3-16,-2 10 3 0,-1 5-2 0,-2 7 4 16,4 0-3-16,1-1 0 0,1 3 3 15,2-1-2-15,3 0-1 0,1 1-1 16,-1-2-1-16,1-5-1 0,-7-4-3 15,-1-12-74-15</inkml:trace>
  <inkml:trace contextRef="#ctx0" brushRef="#br0" timeOffset="346013.283">10729 16133 158 0,'0'0'68'0,"0"0"-67"16,0 0 92-16,0 0-60 15,-23 0 1-15,15 3-6 0,3 1-3 0,0 0-3 16,-1 2-7-16,2 5-6 0,-1 5-3 16,-3 4-3-16,1 5 6 0,-1 2 0 15,1 1 0-15,-3 1-2 0,2-1-4 16,0 1 1-16,0-2-1 0,2 0-1 15,0 1 0-15,2 1 1 0,2 1 1 16,1-1 2-16,1 3 6 0,0-2 0 16,0 1-3-16,2-5-4 0,1-2 0 15,0 0 3-15,1-2-3 0,2 4 0 16,1-4-4-16,2 3 2 0,0-3 1 16,2 1-1-16,0-4 2 0,-3 1-2 15,4-3-1-15,-4-1 3 0,2-3 4 16,2-1-4-16,-2-2-4 0,1-1 4 15,-1-3 2-15,0-1-4 0,2-3 1 0,-2-2-4 16,2-1 7-16,3-6-4 0,2-5 3 16,2-2-1-16,-2-3 0 15,2 0-2-15,-3-1 2 0,-1 0-2 0,-4 2 0 16,1-3 1-16,-5-1 1 0,1 0 1 16,-4-3 3-16,-1-6 0 0,0-1 3 15,1-3 1-15,0-4 4 0,0 3-4 16,0-2-1-16,1-3-3 0,1 3 1 15,-4 1 1-15,-2 2-3 0,0 2 1 16,-2 1 1-16,-9-1 4 0,-1-1-3 16,-1 3-2-16,-2 0-3 0,-1-1 0 15,2 7-1-15,-2-2 1 0,2 6-2 16,2 4-1-16,1 1-2 0,-1 4 0 16,1 4-1-16,3 1 0 0,-2 4-1 0,2 1-2 15,2 2-7-15,0 6-34 16,3 4-30-16,-4 0-55 0,-1-5-127 15</inkml:trace>
  <inkml:trace contextRef="#ctx0" brushRef="#br0" timeOffset="367363.8315">16012 15626 66 0,'0'0'57'0,"-62"-45"-55"0,30 30 80 16,-5 3-55-16,-4 1 4 0,-2 2-8 16,-7 0 2-16,-1 2-5 0,-6 1-4 0,-2 3-6 15,-4 0-5-15,-4 1-2 16,-1 2 16-16,-1 0-9 0,2 0-3 0,-1 3-5 16,0 8 3-16,-2 1-5 15,-1 2 1-15,1 5-1 0,-1-1 0 16,4 2-7-16,4 1-8 0,-1 4 4 15,4 1 4-15,2 5 7 0,5-1 0 0,1 6 0 16,4 0 1-16,5 2 5 0,5-1 6 16,1 4 4-16,3-3-3 0,0 2-3 15,1 3-5-15,-4 0 1 16,-1 7-1-16,1 1 1 0,-4 2 2 16,7 0-5-16,-1-3-2 0,4-1 2 15,0-1 3-15,4-4 2 0,2 2 1 0,3-3-3 16,4-5 0-16,3 0-2 0,1 1 0 15,8 3-2-15,-1 7 0 0,6-4-1 16,1 1 1-16,6-3-2 0,4-1 2 16,4-3-2-16,5 0 1 0,3-2-1 15,3 1 1-15,5 1 1 0,1-1 0 16,4-4-2-16,5-4 4 0,4-4 0 0,4-4 0 16,5-1 1-16,5-3-2 0,4-3 0 15,4-3 3-15,2-3-4 0,3-1 6 16,0-2 2-16,1 0 2 15,-2 1-3-15,1 2 0 0,-3-1 1 16,0-1-2-16,3 1-1 0,-1 1-1 0,0-2-3 16,-1 2 1-16,0-2-3 0,2-3-1 15,-2-1-1-15,-1-1 1 0,0-2 1 16,0 0 2-16,-2-2-1 0,0-3-1 16,0 0 1-16,-1-2 3 0,0-1 0 15,0-2-2-15,0-1-1 0,1-2 2 0,-4-4-2 16,2-1 0-16,-2-3 2 15,0-1 5-15,-3-3-1 0,0 1-1 16,0-5 3-16,-4 1-1 0,0-6 1 16,-3 1-2-16,-6-1-1 0,-1 1 1 0,-7 2-1 15,-2-1 1-15,-5-1 0 16,-3-1 1-16,2-1 1 0,-7-1-6 0,2-1 0 16,-6-1-1-16,0-2 3 0,-3-6 2 15,-5 0 3-15,-6-1 1 0,-5-1 0 16,-5 3 1-16,-9-1-1 0,-9-1-5 15,-5 3-1-15,-8 1 0 16,-6 3-1-16,-7 2-1 0,-3 3-2 0,-9 7-1 16,-2 4-1-16,-3 5-5 0,-4 6 4 15,-2 2-1-15,-6 6-9 0,-4 4-21 16,-4 1-28-16,-8 0-42 0,-5-5-65 16,-5-4-236-16</inkml:trace>
  <inkml:trace contextRef="#ctx0" brushRef="#br0" timeOffset="368733.3916">6775 17706 397 0,'0'0'165'16,"0"0"-151"-16,0 0 18 0,-30-18 12 15,29 18 10-15,-1 8-19 0,1 7-21 16,1 8-5-16,0 9 3 0,0 7 8 15,0 4-2-15,0 4-5 0,1 1-7 16,-1 1-5-16,0-1 3 0,-4 0-1 0,-1-4-1 16,-1-4-1-16,3-9 1 15,0-5-1-15,2-9-1 0,-1-5-1 16,2-2-10-16,0-6-29 0,0-4-20 16,4 0-29-16,0-13-70 0,-2 0-59 0</inkml:trace>
  <inkml:trace contextRef="#ctx0" brushRef="#br0" timeOffset="368991.4906">6663 17780 166 0,'0'0'190'0,"0"0"-69"0,0 0-33 15,0 0-21-15,0 0-11 0,0 0-8 0,61-38-5 16,-39 27-3-16,3-1-11 15,1 1-5-15,4-1-3 0,-2 2-4 0,-2 0-6 16,4 3-2-16,-2 0-4 16,-3 1-3-16,2 2-2 0,-6 1-3 15,-4 2 2-15,-1 1 1 0,-3 0-2 16,-4 7-22-16,-2 1-27 0,-5 5-39 16,-2 4-27-16,-15 3-74 0,0 0-101 15</inkml:trace>
  <inkml:trace contextRef="#ctx0" brushRef="#br0" timeOffset="369147.5522">6730 17985 367 0,'0'0'95'0,"0"0"-25"0,0 0-30 15,0 0-12-15,0 0 5 0,62-11-6 16,-34 3-3-16,0-2-4 0,2 2-3 16,0 1-2-16,-6 2-7 0,0 2-5 15,-7 3-3-15,-2 0 0 0,-7 5-8 16,1 8-56-16,-5 3-28 0,-4 8-61 0,-10 0-81 15</inkml:trace>
  <inkml:trace contextRef="#ctx0" brushRef="#br0" timeOffset="369294.0905">6693 18381 220 0,'0'0'243'0,"0"0"-182"0,0 0-4 16,0 0-23-16,0 0-5 15,0 0 4-15,0 0-8 0,0 0-1 16,64 6-6-16,-32-21-6 0,3-1-9 15,1 2-3-15,-1 1-16 0,0-3-74 16,9-7-124-16</inkml:trace>
  <inkml:trace contextRef="#ctx0" brushRef="#br0" timeOffset="369573.314">7494 17927 452 0,'0'0'45'15,"0"0"0"-15,0 0-10 0,0 0-1 16,0 0 1-16,0 0 1 0,60 34-4 16,-43-14-7-16,0 2-4 0,-2 4 1 15,-2 1-4-15,2 4-7 0,-4 1-4 16,3-1-3-16,-2-1-4 0,-6-5 1 15,3-4-1-15,-4-4 0 0,-1-5 0 16,1 0-14-16,-2-5-20 0,0-2-7 16,-2-4-23-16,0-1-21 0,1-11-68 15,-1-4-111-15</inkml:trace>
  <inkml:trace contextRef="#ctx0" brushRef="#br0" timeOffset="369812.828">7741 17865 279 0,'0'0'84'16,"0"0"-25"-16,0 0 14 0,0 0 5 16,0 0-14-16,0 0-21 0,0 0-17 15,0 0-1-15,-55 41-4 0,43-11-1 16,3 1-3-16,-2 4-5 0,-2 1-2 0,5 3 0 16,-2-1 1-16,0-2-3 0,1-2-3 15,0-6-4-15,2-3 0 16,1-4 0-16,-1-3-1 0,3-4 0 0,2-3-4 15,0-2-25-15,2-4-27 0,1-5-16 16,3 0-32-16,6-15-108 16,-2-2-158-16</inkml:trace>
  <inkml:trace contextRef="#ctx0" brushRef="#br0" timeOffset="370101.8269">7824 17666 161 0,'0'0'297'15,"28"-51"-231"-15,-13 41-4 0,2 4-8 16,1 2-11-16,-1 4-16 0,-1 2-4 16,-3 7-7-16,-6 5-3 0,-2 8-3 15,-3 6-2-15,-2 7 1 0,-11 4-4 16,-3 5-3-16,-5 1 1 0,-3 2-3 16,0-3-2-16,2-5 2 0,6-9 0 0,4-11 0 15,9-9 0-15,3-6 0 16,13-4 2-16,5-11 11 0,9-6 10 0,9-9 0 15,1-3-5-15,0-3-5 0,-5 0-7 16,-7 4-3-16,-5 3 0 0,-7 7-2 16,-4 1 1-16,-7 5-2 0,-4 5 0 15,-1 1-13-15,-8 3-33 16,-6 3-53-16,-14-1-52 0,-2 0-141 0</inkml:trace>
  <inkml:trace contextRef="#ctx0" brushRef="#br0" timeOffset="370466.4965">7472 17583 196 0,'0'0'202'0,"0"0"-161"0,-59-54 0 0,36 42 27 15,1 3-5-15,0-1-26 0,3 5-1 16,2 2-8-16,3 0-3 0,5 2-3 15,0 1-3-15,4 0-3 0,3 4-7 16,0 4-3-16,0 9-5 0,2 4 3 16,0 7 4-16,6 5 5 0,0 4 1 15,5 6 0-15,1 6-2 16,-3 6 0-16,3 6-1 16,0 5-1-16,-5 7-8 0,1 0-1 0,-2 1-1 0,-2-5 1 15,-1-15-1-15,0-10 0 0,-1-6 3 16,-1-4-3-16,1 5 0 0,-1-1 1 15,-1-8-1-15,0-6 1 0,0-5-1 0,0 4 3 16,0 3-3-16,0 0-1 0,1 3-1 16,1-5 2-16,2-6-11 0,3-7-41 15,0-7-55-15,26-37-67 0,1-17-257 16</inkml:trace>
  <inkml:trace contextRef="#ctx0" brushRef="#br0" timeOffset="370834.3551">8161 17520 382 0,'0'0'143'16,"0"0"-89"-16,0 0-6 0,0 0 16 16,54-46-18-16,-43 45-12 0,0 1-6 15,1 3-11-15,0 8-4 0,-2 7 0 16,-1 4 3-16,-3 9 0 0,-3 6-2 0,0 8-5 15,-2 7-1-15,-1 3-2 16,0 1-4-16,0 2 0 0,0 0-2 16,0 0-2-16,0 0 1 0,1-5 1 15,0-3 0-15,0-5 0 0,-1-6 0 16,0-8 0-16,0-4 1 0,-1-4 0 0,-3-4-1 16,0-5 1-16,-2-2-1 0,0-2 1 15,-3 0 1-15,-1 1 2 0,1-3 9 16,-2-1 3-16,2-2-5 0,-2 0-5 15,-2-1-4-15,0-4-2 0,-1 0 2 16,-3 0-2-16,-2-6 0 0,1-1-1 16,-5-3-18-16,-5-3-13 0,-3-5-30 15,-7-6-66-15,2-1-115 0</inkml:trace>
  <inkml:trace contextRef="#ctx0" brushRef="#br0" timeOffset="372485.729">7301 13337 306 0,'-12'-53'147'0,"-5"20"-128"0,-1 3-8 16,-5 1 8-16,-2-1 5 16,-5 5-6-16,-3-2-11 0,-4 0-7 0,-6 1 0 15,0 2 1-15,-5 1-1 0,-2 2 0 16,-6 1 1-16,0 4-1 0,-6 0 0 16,1 5-1-16,-7 2 0 0,-3 3 1 15,-2 6 0-15,-4 0 1 0,-3 3 0 16,4 8 11-16,-1 4 10 0,1 2 2 15,3 6 0-15,2 2-4 0,-1 5-4 16,5 4-5-16,1 3-8 0,2 5 2 16,3 7-2-16,-2 4-2 0,0 3 0 15,3 4 0-15,1 2-1 0,7 2 1 0,2 1 1 16,7-2-2-16,6 1 2 16,6 0 0-16,10 2 7 0,2-1 1 0,7 1 1 15,8 0-1-15,4-1-1 0,4-1-5 16,11-2-3-16,6-1 1 15,9-3 0-15,4-2-2 0,8-3 0 0,10-4 0 16,3-2 1-16,9-3 0 16,4-3 1-16,6-4-1 0,4-3 0 15,4-3 2-15,5-4-1 0,5-3 0 0,-2-5 1 16,7-2 3-16,1-5 3 0,2-3-3 16,3-2-2-16,3-3-3 0,-5-3 2 15,-3-1-1-15,-6-2-1 0,-2-5 1 16,-6-4 2-16,-3-4-1 0,-6-2 1 15,0-5-1-15,-4-3 5 0,-1-2 1 0,-5-4-1 16,1 0 1-16,-2-5 0 0,-1-3 0 16,-4 0 0-16,-2-6 1 15,-3-2-2-15,-4-6-2 0,-3 0 3 0,-5-3 1 16,-4-3 1-16,-4-2-5 0,-3-1-2 16,-4-3 5-16,-5 1 1 15,-5-1-2-15,-2 0 0 0,-3 1-5 0,-6 1 1 16,-6 4-3-16,0-2-1 0,-5 1 5 15,-8 2 0-15,-2-1 0 0,-5 1 2 16,-5 4 1-16,-5 1-8 0,-1 7 0 16,-6 3 0-16,-2 8 0 0,-5 3 0 15,-6 3 0-15,-3 7 0 0,-1 0 0 16,-4 5 0-16,0 5 0 0,-2 2 0 16,-3 4 0-16,4 4 0 0,0 2 0 15,-1 1 0-15,1 7 0 0,-3 2 0 16,4 1 0-16,-1 4 0 0,2 3 0 15,-2 1 0-15,4 6 0 0,-5 0 0 16,6 2 0-16,0 2 0 0,8 1 0 16,3-1 0-16,9-1 0 0,4 1 0 15,6-1 0-15,3-1 0 0,0-4 0 0,7 1 0 16,0-4 0-16,2-2-7 0,-5-6-110 16,-1-7-63-16,-3-5-212 0</inkml:trace>
  <inkml:trace contextRef="#ctx0" brushRef="#br0" timeOffset="372954.2832">5738 14642 492 0,'0'0'99'15,"-73"63"-96"-15,25-37-1 0,-9 4-1 16,-8 3 1-16,-9 3 0 0,-8 4-2 16,-5 6 1-16,-11 7-1 0,-4 5 1 0,-8 2 2 15,2 3-3-15,-1 0-3 0,2 2 3 16,3-3 19-16,5-3 11 0,9-1 3 16,2-6-4-16,6 0-9 15,5-4 0-15,4-6-3 0,8-3-10 0,5-4-1 16,5-5-1-16,6-5-4 0,3-3-1 15,8-9 0-15,4-4-1 0,9-6-10 16,6-3-25-16,8-9-10 0,7-9-21 16,4-9-43-16,8-9-58 15,7 0-76-15</inkml:trace>
  <inkml:trace contextRef="#ctx0" brushRef="#br0" timeOffset="373155.3107">4164 15176 319 0,'0'0'232'0,"0"0"-208"0,0 0-24 16,-48 81 6-16,19-39 4 16,-9 8-3-16,-8 3-6 0,-7 7 2 15,-6 5-1-15,-6-1 6 0,1-1 7 0,5-8 10 16,12-8 11-16,17-10-3 0,14-11-9 16,16-5-3-16,13-7-7 0,18-5-12 15,18-4 1-15,22-5-1 0,17-6-2 16,15-10-13-16,6-11-47 0,-4-11-84 15,-17-6-422-15</inkml:trace>
  <inkml:trace contextRef="#ctx0" brushRef="#br0" timeOffset="378630.2969">9253 18040 355 0,'0'0'143'0,"0"0"-101"0,0 0 16 15,0 0 8-15,0 0-11 0,0 0-12 16,0 0-11-16,0 0-16 0,0 0-5 15,-6 1 6-15,26-5 8 0,4 0-2 16,2-2-7-16,0-1-5 0,3 2-4 16,1-1-1-16,1 3 2 0,1-2-4 15,-3 2-2-15,-2 1-2 0,-3 1 2 16,-4 1-1-16,-8 0-1 0,-2 1 0 0,-1 3-3 16,-5 1-20-16,-2 1-22 0,-2 2-32 15,0 1-37-15,-11-2-55 16,1-4-145-16</inkml:trace>
  <inkml:trace contextRef="#ctx0" brushRef="#br0" timeOffset="378817.1667">9188 18220 257 0,'0'0'114'0,"0"0"-54"0,0 0 4 16,0 0 2-16,0 0-26 0,0 0 6 15,0 0 6-15,57 9-8 0,-33-16-3 16,2-4-6-16,0 3-5 0,-3 0-8 0,1-1-4 15,-3 2-6-15,-2 1-7 16,1 3-3-16,2-1-2 0,0 2 0 16,0-1-22-16,4 0-60 0,8-10-57 15,-2-2-162-15</inkml:trace>
  <inkml:trace contextRef="#ctx0" brushRef="#br0" timeOffset="379361.2594">10532 17736 129 0,'0'0'364'0,"0"0"-317"0,0 0 5 16,0 0 12-16,-47-52-15 15,30 52-23-15,-5 1-12 0,2 8-9 16,-5 5-2-16,3 4-2 0,1 3 1 0,5 2 1 16,2 5-2-16,4 2 0 15,5 3 2-15,4 1-2 0,1-2-1 16,2 1 2-16,5-5 1 0,3-4-2 0,4-3 1 16,3-9 0-16,4-4 0 15,5-7 0-15,1-3 0 0,3-10 0 0,1-8 1 16,0-3 0-16,0-6-2 15,-7-2 1-15,-1-2-1 0,-5-2-1 0,-4-2 0 16,-3-1-1-16,-2-2 1 0,-3-2 0 16,3-3 2-16,-6 0-2 0,0 0 0 15,-1 3 3-15,0 2 6 0,-1 7-5 16,-1 5-1-16,0 7 0 0,-1 5 1 16,-2 6 1-16,0 3 3 0,0 3 1 15,-2 2-1-15,1 2 2 0,1 1-2 0,0 8-3 16,0 5-4-16,-1 7-1 15,2 7 3-15,1 4 3 0,1 2 4 0,0 2-1 16,0 2 2-16,1 5-4 0,2 3-2 16,1-3-3-16,-3 1-1 0,2-4 0 15,-1-5 0-15,2-4-1 16,2-5-3-16,-1-7 0 0,1-4-32 0,2-6-20 16,3-7-56-16,5-9-64 0,1-12-192 15</inkml:trace>
  <inkml:trace contextRef="#ctx0" brushRef="#br0" timeOffset="379642.0029">10900 17492 302 0,'17'-51'58'0,"0"37"3"15,4 3 5-15,-1 4 8 16,2 6-19-16,1 2-15 0,-4 9-6 16,0 5-13-16,-4 6-1 0,-9 5-6 0,-4 5-3 15,-2 3-4-15,-8 5-2 0,-6 2-4 16,-1 2 2-16,0-1-3 15,3-8 0-15,1-7 1 0,4-11 0 0,5-9-1 16,2-5 1-16,9-2-1 0,7-11 32 16,6-5 6-16,9-5-10 0,1-5-9 15,1 0-7-15,-2-1-4 0,-5 0-5 16,0 4 0-16,-4 4-1 0,-4 4-1 16,-8 4 2-16,-5 6-3 0,-5 2 0 15,0 3-14-15,-5 0-26 16,-6 5-33-16,-5 3-43 0,-8 0-48 0,0 2-111 15</inkml:trace>
  <inkml:trace contextRef="#ctx0" brushRef="#br0" timeOffset="379991.9549">10134 18338 319 0,'0'0'118'0,"0"0"-96"0,0 0 7 16,0 0 25-16,0 0-16 0,0 0-27 16,0 0 2-16,0 0 12 0,63 4 3 15,-27-3 2-15,11-1 0 0,9-5-1 16,9-4 4-16,9-5 1 0,2-4-7 15,4 0-8-15,2-2-3 0,0 2-3 16,-1 0-7-16,-1 0 8 0,-10 1-3 0,-7 3-3 16,-14 1-1-16,-16 5-5 15,-15 2 0-15,-13 3 0 0,-5 2-2 0,-4 1 0 16,-10 0-9-16,-6 4-25 16,-10 7-30-16,-4 3-36 0,-5 0-17 0,-15-1-74 15,6-1-178-15</inkml:trace>
  <inkml:trace contextRef="#ctx0" brushRef="#br0" timeOffset="380460.4889">10441 18535 278 0,'0'0'92'0,"0"0"-38"15,0 0-13-15,-68 10 1 0,48-10 12 16,5 0-14-16,4 2-16 0,2 2-6 0,2 1-3 15,-6 3-2-15,1 1 0 0,0 2-1 16,2 3-5-16,2 2-2 16,1 2-2-16,4 4-3 0,1-2 0 0,2 3 1 15,0-2 1-15,2 1-2 0,3-3 0 16,4-2 1-16,0-3-1 0,3-6 0 16,3-2 2-16,0-4-2 0,1-2 2 15,1 0 0-15,0-6-1 0,2-6-1 16,-2-3 0-16,0-3 0 0,1-6 0 15,-1-4 1-15,2-9 2 0,-3-8 3 16,0-6 7-16,-6 0 2 0,-4-2 2 16,-1-2-2-16,-2 8-3 0,-1 6 0 15,1 13 0-15,-2 12-4 0,0 7-2 16,-1 5 2-16,0 4 0 0,0 1-1 16,-2 9-4-16,-1 4-1 0,-2 4-1 15,-1 3 0-15,2 0 0 0,0 4 0 16,-2 2 2-16,1 5-2 0,2-2 1 0,2-7-2 15,0-1 1-15,1-6-1 0,0 3 1 16,0 7-1-16,0 1-4 0,0 2 3 16,3-2-23-16,3-4-45 0,3-3 0 15,2-7-43-15,23-14-101 0</inkml:trace>
  <inkml:trace contextRef="#ctx0" brushRef="#br0" timeOffset="380695.9499">10940 18321 269 0,'0'0'197'0,"0"0"-159"0,0 0 23 15,0 0 9-15,0 0-11 0,0 0-30 0,0 0-18 16,0 0-3-16,-27 12 16 0,25 3 6 16,0 4-7-16,0 2-4 15,-2 6-1-15,-4 4-2 0,3-1 3 16,-4-3-9-16,2-6-4 0,4-1-5 0,-3 3 1 15,1 5-1-15,2 6-1 0,-1 1-2 16,2-1 2-16,2-3-6 0,3-1-27 16,3-4-15-16,2-1-32 0,15 0-35 15,-7-10-118-15</inkml:trace>
  <inkml:trace contextRef="#ctx0" brushRef="#br0" timeOffset="380843.5659">10709 18683 169 0,'0'0'230'0,"0"0"-195"16,0 0-23-16,0 0 5 0,40-53-2 16,-14 42-9-16,10-4-4 15,14-2-2-15,12-3 0 0,-7 4-36 0,-2 1-92 16,-15 6-47-16</inkml:trace>
  <inkml:trace contextRef="#ctx0" brushRef="#br0" timeOffset="381067.1215">11065 18534 154 0,'0'0'140'0,"0"0"-32"16,0 0-22-16,0 0-6 0,0 0-24 15,0 0-24-15,0 0-20 0,0 0-7 16,0 0 3-16,23-1-2 0,-14 6 0 16,1 1-2-16,-6 1-2 0,3 3 1 15,-3 3-1-15,-2 4-1 0,-1 4 0 0,-1 1 1 16,-5 3-1-16,-6-1 0 16,-2 1-1-16,0-5 1 0,0-1 1 15,1-5 25-15,2-2 19 0,4-6-11 16,6-4-20-16,1-2 7 0,12-8-12 0,4-4-5 15,1-4-4-15,7-3-1 0,3-5-1 16,6-6-2-16,3-4-26 16,3-1-28-16,-4-5-21 0,-11-7-66 0,-14 8-151 15</inkml:trace>
  <inkml:trace contextRef="#ctx0" brushRef="#br0" timeOffset="381977.2827">11863 17803 227 0,'0'0'83'0,"0"0"13"0,0 0-32 16,-24-62-2-16,20 44 13 0,2 3-28 16,0 1-6-16,1 4-12 0,0 3-7 15,1 3-2-15,0 3-2 0,0 1-3 16,2 8-9-16,3 9-4 0,6 6 2 15,-2 11 1-15,3 5 4 0,0 5 2 16,-2 0-3-16,1 1-4 0,3-3-1 16,-5-1 1-16,4-4-1 0,1-3-3 0,4-8 2 15,4-6 0-15,3-5 2 0,-1-8 1 16,5-5 4-16,2-2 2 16,2-9-1-16,1-6 1 0,3-9 3 15,3-4-3-15,-4-6-1 0,-1-2 0 16,-2-2 1-16,-6 2 1 0,-5 2-2 15,-7 0-5-15,-7-1 0 0,-2-1 0 16,-2-1 1-16,-4-1-1 0,-4 1-5 0,-4 3-1 16,-1 5 1-16,-5 7-2 0,1 8-11 15,-2 8-23-15,0 6-13 0,2 0-11 16,-1 9-41-16,-2 1-15 0,-5 3-60 16,4-4-90-16</inkml:trace>
  <inkml:trace contextRef="#ctx0" brushRef="#br0" timeOffset="382212.2428">12114 17667 205 0,'0'0'206'16,"0"0"-142"-16,0 0-1 0,0 0 12 0,0 0-20 15,0 0-8-15,0 0-18 16,0 0-14-16,0 0-2 0,-11 36 21 16,18-3-5-16,-1 7-2 0,-5 4-5 15,0 3-4-15,-1 5-9 0,-1 1-4 0,-2 4 0 16,-4-1 0-16,1-3-3 15,0-5-2-15,-3-8 2 0,6-7 0 16,-2-5-2-16,0-6 0 0,2-4-2 0,1-7-14 16,2-1-28-16,0-4-18 0,0-4-31 15,0-7-76-15,6-11-187 0</inkml:trace>
  <inkml:trace contextRef="#ctx0" brushRef="#br0" timeOffset="382496.808">12897 17674 239 0,'0'0'277'0,"0"0"-220"15,0 0-16-15,0 0 26 16,0 0-22-16,0 0-29 0,0 0 22 0,0 0-8 15,-1 84-5-15,-3-32 0 0,-5 2 0 16,3 0-6-16,0-2-8 0,-1 0-2 16,4-4-3-16,3-2-4 0,0-7 0 15,3-6-2-15,9-6 0 0,2-5 0 16,2-6-2-16,3-7-21 0,0-3-20 16,1-6-52-16,0-8-36 0,0-11-101 15</inkml:trace>
  <inkml:trace contextRef="#ctx0" brushRef="#br0" timeOffset="382778.0585">12810 18004 203 0,'0'0'219'0,"0"0"-172"15,0 0 0-15,0 0-26 0,0 0 16 16,80-23-17-16,-39 12-14 0,6-1-3 16,1-5-3-16,-6 0 0 15,-5 1-9-15,-14 3-62 0,-7 1-62 16,-12 1-6-16,-4 2-13 0,-6 0 152 0,-9-3 33 15,-2-2 109-15,-2 1-26 0,0-1-22 16,6 5-15-16,7 3-19 0,5 5-7 16,2 1-9-16,10 3-26 0,12 6-6 15,3 4 4-15,7 3-7 0,1 5-4 0,-3-1-1 16,-4 4-1-16,-8 1 2 0,-9 6-4 16,-9 3 1-16,-6 1-1 0,-12 7-1 15,-5-3 0-15,-8 2-21 16,-5-3-35-16,-3-5-34 0,-11-4-59 0,6-5-57 15</inkml:trace>
  <inkml:trace contextRef="#ctx0" brushRef="#br0" timeOffset="382978.4376">12697 17647 298 0,'0'0'159'16,"0"0"-129"-16,0 0 6 0,-61 0 20 15,41 34-3-15,-2 11-6 0,-4 7-12 16,5 8-18-16,4 7-7 0,2 2-2 16,9 2 4-16,4-5 14 0,3-3-6 15,12-10-12-15,11-8-5 0,0-13-2 16,5-9-1-16,2-5 0 0,5-3-53 16,10-3-47-16,27-12-98 0</inkml:trace>
  <inkml:trace contextRef="#ctx0" brushRef="#br0" timeOffset="383351.6263">13297 17410 307 0,'0'0'90'0,"0"0"-72"0,0 0 33 0,0 0 6 15,0 0 14-15,0 0-31 0,0 0-13 16,0 0 5-16,76-23-12 0,-35 46 1 16,7 7-3-16,0 11-1 0,-7 10 11 15,-7 11-8-15,-5 13-1 0,-5 12-6 16,-5 8-3-16,-4 9-2 0,-5 3-8 15,-7-13 2-15,-3-16-3 0,-5-4 2 16,-4-16 1-16,-4 0-1 0,0-2-1 16,0-13 0-16,-8 13-6 0,-5 10 0 15,-8 9-10-15,-9 11-14 16,-85 55-7-16,-14-39-8 0,-22-102-29 0,-18 0-51 16,53 0-106-16</inkml:trace>
  <inkml:trace contextRef="#ctx0" brushRef="#br0" timeOffset="383815.5907">9914 17344 286 0,'0'0'100'15,"0"0"-86"-15,0 0 23 16,0 0 26-16,0 0-38 0,0 0 4 0,0 0-2 16,-33 59-7-16,14-22-4 15,-1 8 0-15,1 8-1 0,3 14-3 0,6 9 2 16,2 15-1-16,5 10 0 16,-1 12 4-16,-3 4-1 0,3-14-1 0,2-16-7 15,2-19-1-15,0-13-4 0,1 0 0 16,5 0-2-16,4 10 0 0,1 12-1 15,7 8-11-15,5 9-3 0,57 40 0 16,18-66-16-16,18-68-23 0,3 0-35 16,-12 0-77-16</inkml:trace>
  <inkml:trace contextRef="#ctx0" brushRef="#br0" timeOffset="384464.3885">13999 17529 49 0,'0'-67'332'0,"1"33"-284"15,6 0-44-15,3 9 28 0,-3 6 33 0,1 7 0 16,-5 6-17-16,0 3-5 0,0 3-14 15,3 2-8-15,0 12-11 0,5 10-4 16,-2 10 7-16,1 10 11 16,1 12-3-16,-3 7 0 0,-2 9-6 15,1 13-6-15,-3 7-1 0,0 7-4 0,-3 2-4 16,-1-1 0-16,0-17 0 16,-1-16 1-16,-4-8 0 0,1-12 1 0,-2 0-2 15,2 0 5-15,0-9 2 0,-1 6-4 16,-2 10-2-16,1 7 4 0,-2 5-1 15,3 0-1-15,0-8-3 0,-3-4 2 16,3-5-2-16,1-8-1 0,-1-9 1 16,1-11-14-16,0-21-12 0,2 0-23 0,-1 0-29 15,1 0-22-15,6-41-86 0,5-19-201 16</inkml:trace>
  <inkml:trace contextRef="#ctx0" brushRef="#br0" timeOffset="384768.6004">14555 18572 289 0,'0'0'200'0,"0"0"-176"0,0 0 33 16,0 0-6-16,0 0 16 0,0 0-18 15,0 0-5-15,0 0-5 0,0 0-11 16,-29-45-9-16,28 49-7 0,-2 3-3 15,1 6 8-15,2 2 2 0,0 3-3 0,0 7-3 16,0 4-2-16,0 5-1 16,2 2-2-16,2 2-3 0,0-2-2 15,3-2-2-15,1-3-1 0,0-2 1 16,2-5 0-16,0-2-2 0,2-5 1 0,0-3-9 16,2-5-15-16,1-5-7 15,-1-4-13-15,2-5-28 0,0-7-44 16,11-29-61-16,-2-7-116 0</inkml:trace>
  <inkml:trace contextRef="#ctx0" brushRef="#br0" timeOffset="384976.9834">14397 18794 135 0,'0'0'265'15,"0"0"-195"-15,0 0-12 0,0 0 13 0,0 0-30 16,0 0-16-16,0 0-10 16,0 0-1-16,-27-4-6 0,40-7-4 0,7 1-1 15,4-3-3-15,6-1 0 0,6-2-14 16,47-29-79-16,0 1-146 0</inkml:trace>
  <inkml:trace contextRef="#ctx0" brushRef="#br0" timeOffset="385147.4381">15293 18495 117 0,'0'0'181'0,"0"0"-144"16,0 0 12-16,0 0-6 0,0 0-13 0,0 0-18 15,70-19-8-15,-43 15-4 16,-2 4-4-16,-2 0-106 0,-6 6-79 15</inkml:trace>
  <inkml:trace contextRef="#ctx0" brushRef="#br0" timeOffset="385280.3117">15148 18779 328 0,'0'0'190'16,"0"0"-121"-16,0 0-18 0,0 0-18 16,0 0 6-16,0 0-19 0,0 0-16 15,0 0-4-15,76-23 0 0,-41-2-1 16,13-5-18-16,8-8-46 0,8-4-41 15,17-10-62-15,-15 9-41 0</inkml:trace>
  <inkml:trace contextRef="#ctx0" brushRef="#br0" timeOffset="385515.4793">15725 18440 188 0,'0'0'61'0,"0"0"63"16,0 0-61-16,0 0 3 0,-54 34-1 0,41-20-22 16,4 1-12-16,1-1 1 0,2 0-1 15,-3 4-2-15,1 3 0 0,0 1 1 16,3 5-15-16,2-2-3 15,3-2-4-15,2-2-4 0,9-3 0 16,2-6-1-16,5-3 1 0,2-5 5 0,1-4-1 16,6-2 0-16,-4-6 2 0,0-5 2 15,-3-1 6-15,1-9-3 0,-4-4 2 16,-9-5-4-16,-8-6-2 0,-7 4-7 16,-14 5-3-16,-7 3-1 0,-5 10 0 15,-8 7-5-15,-5 5-28 0,-6 4-46 16,-25 0-100-16,6-6-266 0</inkml:trace>
  <inkml:trace contextRef="#ctx0" brushRef="#br0" timeOffset="397011.3557">6794 18829 114 0,'0'0'44'0,"0"0"69"0,0 0-72 15,0 0 3-15,0 0 3 0,-53 21 12 16,44-20-16-16,1 2-5 0,0-1-6 0,3 1-13 16,3-2-6-16,2 2-6 0,0-3 14 15,4 2 5-15,9-2 2 0,4 0-5 16,3 0-8-16,9-2-3 16,5-3-3-16,3-1-3 0,9-2 1 0,3-1-5 15,4 0 4-15,3-4 1 0,4 2 2 16,3-1 1-16,4-2 1 0,-1-1 0 15,0 1-1-15,3-2 1 0,-2 2-1 16,1-1 0-16,-3-2-1 0,0 2 0 16,-3-1-2-16,-6-1-2 0,-3 3-2 15,-6-1-2-15,-1-1 1 0,-3 4 0 16,-9 2 1-16,-8 1 1 0,-11 4 1 16,-9 3 2-16,-3 1 2 0,-3 1-4 15,0 0 0-15,0 0-2 0,0 0-1 16,0 0 1-16,0 0-3 0,0 0 1 15,-1-2 0-15,-1 2-1 0,-3-2 0 16,1 1 0-16,-2 1-1 0,-2 0 1 16,-2 0-1-16,2 0 0 0,1 0-1 15,0 0 0-15,0 0-6 0,3 1 3 0,0 1-2 16,2-2-1-16,2 0-4 0,-1 0-5 16,1 0-5-16,0 0-11 0,0 0-33 15,0 0-10-15,0-3-42 0,2-5-82 16</inkml:trace>
  <inkml:trace contextRef="#ctx0" brushRef="#br0" timeOffset="398830.0879">16907 18951 113 0,'0'0'61'16,"0"0"40"-16,0 0-61 15,0 0-9-15,0 0 7 0,0 0 5 16,0 0-7-16,0 0-8 0,2 31 3 0,3-28 1 16,5-2-3-16,-1 0 1 0,3-1-5 15,4-2-5-15,4-5-2 0,4-2-4 16,1-2-3-16,6-2-2 0,5-1-3 15,5-3 0-15,4 0-2 0,8-3 0 16,1 1 1-16,12-1 0 0,0-2 0 16,6 0-3-16,5-4 2 15,3 0 4-15,14-8-8 0,15-6 2 0,17-7-2 16,13-8 2-16,-6 2 2 0,0-1 2 16,0-1-1-16,-15 4 2 0,-2 0 1 15,-11 3 0-15,-15 0-7 16,2-3 3-16,-2-5 1 0,1-2 0 0,-4 2 1 15,-4-2-3-15,-7 7 0 0,-5-1 1 16,-9 6-3-16,-6 3 2 0,-8 4-3 16,-11 5-4-16,-7 5 2 15,-10 7 2-15,-8 3 1 0,-8 7 0 0,-4 2 1 16,-2 2 1-16,-5 1-2 0,-2 3-1 0,-4 1 0 16,-2 2-10-16,-2 1-12 0,1 0-7 15,-2 0 2-15,0 2-2 0,0 2 2 16,0-2 2-16,0 1 3 0,-3 0 4 15,-2 0 0 1,0 2 2-16,-3 0 3 0,-2 1 5 0,0-1 6 0,0 0 0 16,-1 3 2-16,5-1 0 0,2 2 0 15,1 3 0-15,3-4 1 0,4 1 4 16,4 2 4-16,0-2-2 0,6 0 2 16,3-1 1-16,1-2-2 0,3-4-2 15,6 2 3-15,3-3 3 0,3-1 9 16,7-3 2-16,1-4 0 0,5-3-3 15,4 0-7-15,3 0 0 0,2-3-3 16,1 2-1-16,1-1 0 0,0 1 0 0,-3 2-3 16,-2-2-2-16,-5 2 3 0,-6 2 1 15,-2-1 0-15,-9 4 2 0,-2 0-2 16,-6 2 3-16,-3 1-3 0,-1 1 4 16,0 0 2-16,0 0-2 0,0 0-3 15,0 0-1-15,-2 2-4 0,-1 4-3 16,-3 8-1-16,-1 8 0 0,0 12 0 15,-1 10 0-15,0 10 0 0,-2 5 0 16,-1 2 1-16,1-4-1 0,0-3 0 16,2-3-14-16,0-5-41 0,0-7-57 15,-3-14-94-15</inkml:trace>
  <inkml:trace contextRef="#ctx0" brushRef="#br0" timeOffset="399584.6592">14777 17573 176 0,'0'0'138'16,"0"0"-66"-16,0 0-55 0,0 0 11 15,0 0 4-15,0 0-22 0,0 0 4 16,0 0 12-16,87 15 8 0,-35-8 0 16,12-1-5-16,15-3-4 0,23-2-2 0,14-1 0 15,11 0-2-15,8-3-5 16,-9 0 3-16,-2 3 1 0,1 0-1 0,-10 0 3 16,-18 3-1-16,-6 0-5 0,-8 0-4 15,-6 0-6-15,0 1 4 0,-11 0-1 16,-14-1-3-16,-15 1-3 15,-16-2 0-15,-9 1-2 0,-9 0 0 0,-3-2 0 16,-2 0 0-16,-7-1 2 0,-5 0-3 16,-7 0-17-16,-3 0-18 0,-6 0-35 15,0 0-15-15,-2-3-45 0,7-2-81 16</inkml:trace>
  <inkml:trace contextRef="#ctx0" brushRef="#br0" timeOffset="401771.1736">21071 15904 299 0,'-11'-56'97'0,"2"19"-78"0,-5 2 25 15,0 1 2-15,-8-3-4 0,-2 1-19 16,-9-1-12-16,-6 0-7 0,-6 3-2 16,-6 0-1-16,-6 0 0 0,-4 4-1 0,-5 0 1 15,-8 5 0-15,-6 1-1 0,-6 6 3 16,-2 2-3-16,-6 3 0 0,-2 5-5 16,-3 2 5-16,-3 4 0 15,0 2 1-15,-3 8 0 0,-1 5 0 16,3 4 1-16,3 5 1 0,1 4 3 15,3 3-2-15,4 4-1 0,1 3 0 0,6 0-2 16,2 2 0-16,4 1 1 0,6 2-1 16,-3 1 0-16,6 5 0 0,-5-1-1 15,4 4 1-15,4 1-1 16,1 1 4-16,5 1 4 0,4 2-2 0,6 5-2 16,4 4 1-16,8 0 0 0,6 3-1 15,6-4 0-15,9-2 0 0,4-1 2 16,7-2-1-16,1-9 0 0,6 0 4 15,10 0 0-15,3 1-4 0,7 7-3 16,5 0-2-16,7 0 3 0,3 2-1 16,7 0-2-16,2 1 1 0,5-3-1 0,7-3 0 15,7-5 0-15,7-5 1 16,9-6 1-16,7-6-1 0,3-7 1 0,20-2 0 16,2-6 2-16,1-4 4 0,2 0-2 15,-24-6 0-15,12 2 3 16,-1-7-6-16,1-2 14 0,13-1-1 15,-25-6-9-15,11-8-3 0,-14-3 7 0,-4-6-9 16,12-7 6-16,-20-4 0 0,9-9 2 16,-6-6 0-16,-7-8 2 0,-2-8-1 15,-7-5-1-15,-4-2-1 0,-5-3-3 16,7-14-5-16,-5-3 0 0,-1-1-1 16,-1 0 1-16,-12 15 0 0,-3-3-1 15,-2 3-2-15,-5-2 1 0,-2 2 2 16,-6 3-1-16,-3 0 2 0,-9 4 0 15,-6 1-2-15,-5 0 2 0,-11 3 0 16,-9 0-1-16,-10 4 0 0,-6 4 0 0,-5 2-1 16,-7 3-3-16,0 7 3 15,-2 6-1-15,0 5 1 0,4 7 0 0,1 7 0 16,9 7-7-16,6 7-5 0,8 7-3 16,11 3-12-16,9 10-23 0,3 9-28 15,13 0-47-15,5 2-107 0</inkml:trace>
  <inkml:trace contextRef="#ctx0" brushRef="#br0" timeOffset="402987.3945">22339 17298 104 0,'0'0'300'0,"-58"4"-273"16,31-7 0-16,1 1 18 16,2 0 4-16,5 2-18 0,9 0-4 15,5-1-3-15,5 1-2 0,2 0-1 16,11 0-7-16,13 0-8 0,10-1 0 0,14 0 2 15,11 0-2-15,11 0 0 16,9 1-3-16,20-2 0 0,9 1 0 0,11 1 7 16,5 0 0-16,-4 0 0 0,2 0 3 15,7 3-1-15,2-1 2 0,5 3-6 16,-1 0-7-16,-2-1 4 0,0 2 1 16,-3-3 1-16,0-3-1 0,-4 0 1 15,-6 0-7-15,0-3-2 0,-4-3 2 16,-6 0 2-16,-19 0 0 0,-3 0 0 15,-12-1 0-15,-6-1-2 16,0-3-5-16,-10 1 5 0,-9 0 1 16,-8-2 0-16,-11 1 0 0,-9-2 1 0,1 0-1 15,-8-3 1-15,-1 0 1 0,2-3 2 16,0 0-2-16,5-3 1 0,-1-2-2 0,7-2-2 16,3-1 2-16,3-2-2 0,6-3 1 15,-1 0 0-15,4-2-1 0,-4-2 1 16,1-1 0-16,-3 1-1 0,6-8 0 15,-2-3 0-15,-1-2 0 0,0-2 2 16,-6 0 3-16,-1-2 2 0,2-7-3 16,-2-4-1-16,1-5 0 0,-6-3-1 15,-4-1-2-15,-13 5 3 16,-9 1 1-16,-6 9-1 0,-14 2 1 0,-9 4-1 16,-9 2 1-16,-7 1-2 0,-7 5 0 15,-6 3 1-15,-6 2-1 0,-4 1 0 16,-5 5 0-16,-3 0 0 0,-7 2-1 0,-4 1 3 15,-5 3-4-15,-1 0-1 16,-3 2-3-16,-3 1 4 0,-2 2 1 0,0 2 1 16,1 3-1-16,2 1 2 15,0 3-1-15,-2 4 0 0,2-1-2 16,0 6-2-16,-3 2 1 0,-2 2 0 0,1 0 1 16,3 2 1-16,3 7 1 0,-3 1-1 15,-3 3 1-15,1 5-2 0,-4 0 0 16,3 4-5-16,0 2 5 0,0 0 3 15,6 5 2-15,-1 0 1 0,6 3-3 16,-1 1 0-16,5 1 0 0,6 3-2 16,2-2-1-16,8 3 0 0,5 0 3 15,4 1 3-15,6 2 0 0,1-3-3 16,6 0 2-16,3-2-1 16,5-3 2-16,1 1-2 0,4-4 0 0,3-1 1 15,3-3 0-15,0-2 0 0,5 4-5 16,0-2 0-16,1 5 0 0,4-1 0 15,3-3 0-15,1-1 0 0,4-3 0 0,2-1 0 16,3-1 0-16,3-2 0 0,0-3 0 16,1 2 0-16,6-1 0 0,1-1 0 15,0 2 0-15,1 1 0 16,1 1 0-16,-1 1 0 0,1 4 0 0,-3 2 0 16,0 3 0-16,-2 2 0 0,0 2 0 15,-1-5 0-15,4 5 0 0,-2 3 0 16,4 2 0-16,4 7 0 0,0-2 0 15,6-2 0-15,-2 0 0 0,3-2 0 16,-1-3 0-16,-3-2 0 0,-1-1 0 16,-3-1 0-16,-2 1 0 0,-3 0 0 0,-1-4 0 15,-4 0 0-15,-1-4 0 0,-1 0 0 16,-1-7 0-16,-6-17-129 16,-8-11-194-16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33:15.5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22537 3778 198 0,'0'0'189'16,"0"0"-140"-16,0 0-3 0,-3-56 20 15,3 48-11-15,0 3-14 0,0-1-11 16,0 2-4-16,0 1-2 0,0 1-2 15,0 2-2-15,0 0 7 0,0 0-7 16,0 6-8-16,2 6-9 0,2 11-1 16,0 9 5-16,-1 11 5 0,-2 3-1 15,1 4-3-15,2 0-4 0,0 0-2 16,1-3 1-16,-1-2-3 0,0-4-1 0,2-6 1 16,-3-7 1-16,-1-7-1 0,0-8 1 15,0-7-1-15,-1 0 2 0,-1-6-2 16,1 1 2-16,-1-1-2 15,0 0 0-15,0-4-4 0,0-4-32 0,5-5-40 16,-4-5-26-16,2-4-67 0,0-1-137 16</inkml:trace>
  <inkml:trace contextRef="#ctx0" brushRef="#br0" timeOffset="408.5592">22507 3671 179 0,'0'0'94'0,"0"0"-4"16,0 0-19-16,0 0-5 0,0 0 5 16,0 0-13-16,0 0-27 0,0 0-10 0,-21-41-3 15,33 41-3-15,7 5-7 0,11 1 2 16,9 2 5-16,9-1 1 0,6-2 2 15,5 0-1-15,2-2-4 0,-3 1-2 16,0 0-2-16,-8 0-1 0,-9 2-3 16,-7 1-2-16,-7 0-2 0,-10 3 0 15,-10-2 1-15,-6 4-2 0,-4 0-2 0,-10 2 1 16,-8 1 1-16,-7 1 3 16,-5 1-2-16,-7-3 0 0,-3 1-1 15,-3-1 0-15,-5-1 1 0,-2 0 0 16,1 0-1-16,3-5 1 0,7 0 1 15,2-3-2-15,8 0 1 0,6-2 0 16,6-1-1-16,6-1 0 0,7-1 1 16,7 0-1-16,2 0 0 0,12-2-8 15,11-6-36-15,14-3-24 0,16-3-29 16,9-8-64-16,-1 2-130 0</inkml:trace>
  <inkml:trace contextRef="#ctx0" brushRef="#br0" timeOffset="800.266">23712 3559 309 0,'0'0'106'0,"0"0"-70"0,0 0 3 15,0 0 32-15,0 0-10 16,0 0-15-16,0 0-19 0,0 0-20 16,-63 7-6-16,15 26 4 0,-7 8-4 0,-1 7 0 15,1 7 4-15,-3 9 0 0,4 8 6 16,4 4 4-16,2 6 5 0,12 2-5 16,7 0-4-16,10 4-5 0,12-6 1 15,7-1-1-15,12-8-3 0,9-4 1 16,7-7 3-16,6-5 0 0,11-4-3 15,1-5-2-15,8-5 9 0,3-2 0 16,2-11 1-16,3-4 1 0,-5-5-5 16,-3-7 2-16,-5-8-5 15,-7-3 0-15,-9-3-3 0,-9-3 0 0,-6-4-2 16,-9-6-2-16,-3-7-28 0,1-7-30 16,-4-16-57-16,4-3-102 0</inkml:trace>
  <inkml:trace contextRef="#ctx0" brushRef="#br0" timeOffset="1277.0189">23386 2272 163 0,'0'0'163'0,"0"0"-106"16,-1-54 7-16,-4 42-4 0,0 4 2 15,3-1-14-15,-1 3-11 0,2 3-1 16,0 1-7-16,1 1-5 0,0 1 9 16,0 0-10-16,4 3-20 0,3 7-3 15,9 5 0-15,7 6 2 16,1 4 5-16,6 6-1 0,0 2 3 0,3 2-1 16,0 1 1-16,3-1 0 0,-1-2 1 15,-1-2-3-15,0 0-1 0,-3-8-2 16,2 0 1-16,-6-5-1 0,-5-2 2 15,-4-3-5-15,-3-5 3 0,-9-2-3 0,-1-3 0 16,-4-3-1-16,-1 0 2 0,-1 0-2 16,-5 0-14-16,-1-7-11 0,-3-2-32 15,1-1-23-15,-3-7-23 16,6 2-58-16,-2-3-71 0</inkml:trace>
  <inkml:trace contextRef="#ctx0" brushRef="#br0" timeOffset="1548.4415">23871 2185 317 0,'0'0'82'0,"0"0"-3"16,0 0 11-16,0 0-20 0,0 0-19 15,0 0-16-15,0 0-12 0,0 0-13 0,-31-20-8 16,10 44-1-16,-5 7 1 0,-2 5 1 16,-5 6 2-16,0 4 1 15,-5 1 1-15,4-1 2 0,2-3-3 0,0-2 3 16,6-2-4-16,-1-5 1 15,6-3 1-15,4-5-2 0,2-6-2 0,3-3 0 16,5-6 2 0,1-2-3-16,2-4-1 0,1-1 1 0,2-1 0 0,1-2-1 15,0-1 0-15,0 0-1 16,0 0-1-16,2-1-12 0,7-6-25 0,6-7-31 16,7-7-52-16,2-1-152 0</inkml:trace>
  <inkml:trace contextRef="#ctx0" brushRef="#br0" timeOffset="2069.2028">24426 2477 319 0,'0'0'98'16,"0"0"-6"-16,0 0-56 0,0 0 14 15,0 0 0-15,0 0-9 0,23-58-12 16,-15 45-10-16,2 1 2 0,2 1 1 15,-2 3 0-15,3-2-6 0,2 3-6 0,3-2-3 16,1 1-2-16,3 2-3 0,2-1 1 16,3 4-2-16,-2-1 2 15,4 0-1-15,3 2 0 0,-2 2 0 0,1 0 1 16,-3 0 0-16,1 5-3 0,0 2 1 16,-4-1 1-16,2 5-1 15,-4-3 0-15,0 4 0 0,-3-1 1 0,0-3-2 16,-2 0 1-16,4-1 0 0,-2-4 0 15,-1-2 5-15,1-1 6 0,-3 0 3 16,2-4-2-16,-1-3 5 0,-3-1-6 16,-1 0-4-16,-3 0-1 0,-5 1-2 15,-2 1-2-15,-2 2-1 16,-2 2 0-16,0-2-2 0,-4 3-18 0,0-3-26 16,-2 2-34-16,0-2-34 0,2-1-26 15,0 2-107-15</inkml:trace>
  <inkml:trace contextRef="#ctx0" brushRef="#br0" timeOffset="2368.0242">25039 2233 402 0,'0'0'58'16,"0"0"0"-16,0 0 19 0,0 0-30 0,0 0-14 0,0 0-2 16,0 0-9-16,0 0-2 0,0 0 1 15,36 2 4-15,-22 6-8 0,2-2-6 16,2 1-3-16,-1 1-1 0,2 1-2 15,-2 0 0-15,1-1-2 0,-2 2-2 16,-5 2 1-16,-2-3-2 0,-2 1 2 16,-1 0-1-16,-4-2 1 0,-2 3-2 15,0-2 0-15,-2 0 1 0,-8 2 0 0,-1 1 3 16,-6 1-3-16,-4 1 2 16,-2 0-2-16,0 0 0 0,-2-2 0 15,2 0 1-15,2-3-2 0,4-4 0 16,8-1 2-16,2-4-2 0,4 0 0 15,3-2 0-15,0-4-6 0,7-4-30 16,4-6-44-16,12-5-84 0,0-1-241 0</inkml:trace>
  <inkml:trace contextRef="#ctx0" brushRef="#br0" timeOffset="3668.2836">25959 2180 215 0,'0'0'11'15,"0"0"89"-15,0 0-51 0,0 0 8 16,0 0 8-16,-4-27-15 0,4 27-18 15,0 2-19-15,0 6-6 0,0 9-5 16,3 6 5-16,-2 7 2 0,1 5 1 16,0 2 3-16,-2-1 1 0,0 1 3 15,-5-2-3-15,-2-3-1 0,-2-3-5 16,2-2-2-16,-2-4-1 0,3-5-2 16,-3-3 3-16,3-3-1 0,0-4 4 15,-1-2 3-15,-1-2 6 0,0-3 9 16,-3-1-1-16,-3-5-3 0,0 0-6 15,-3-5-6-15,2 0-3 0,-2-4 3 0,1 0-1 16,-1-3-6-16,2 0 0 0,1 1-2 16,3 2-1-16,2 1-1 0,2 5 0 15,3 0-22-15,4 4-25 16,7-1-41-16,1-3-38 0,4 2-109 0</inkml:trace>
  <inkml:trace contextRef="#ctx0" brushRef="#br0" timeOffset="4038.0786">25903 2138 373 0,'0'0'127'0,"0"0"-81"15,0 0 17-15,0 0-7 0,0 0-19 16,0 0-13-16,60-26-14 0,-47 41 0 16,3 4 3-16,2 3 3 0,-3 0 1 0,1 4-3 15,-3-3-5-15,1 5-2 16,2-2-2-16,-1 0 0 0,2-1-1 15,1 1-1-15,-1 2 1 16,1-5-2-16,-2-1 3 0,0-5-5 16,-5-10 3-16,-2-3-2 0,-1-2 3 0,-2-2-3 15,1-6 3-15,1-6 3 0,0-6-3 16,0-6 1-16,-3-7-2 0,-2-6 2 16,-2-4-1-16,-1-1 1 0,0 0-1 15,0 0 2-15,-2 6 0 0,1 8 4 16,1 8-2-16,0 6 2 15,0 7-5-15,0 1 2 0,0 3-1 0,1 3 0 16,0 0-2-16,4 0-4 0,5 0-2 16,6 0-2-16,6 3 1 0,4 3 2 15,5 1 0-15,4 0-3 0,5 2-27 16,6-1-30-16,2-2-47 0,0-2-44 0,-6-3-157 16</inkml:trace>
  <inkml:trace contextRef="#ctx0" brushRef="#br0" timeOffset="4335.9691">26972 1956 391 0,'0'0'101'15,"0"0"-45"-15,0 0 23 0,0 0-7 16,0 0-24-16,0 0-14 0,0 0-11 16,-39-29-14-16,23 40-7 0,-2 3 1 15,-2 5 0-15,1 8 1 0,1 5-1 16,-3 8 2-16,2 7-1 0,-2 7 1 15,2 3 0-15,-3 4-1 0,1 5-3 0,-1 4-1 16,5-4 1-16,4-4-1 16,6-6 1-16,6-3 0 0,1-6 2 0,7-6 0 15,4-4 0-15,3-11 1 16,0-7-1-16,2-5 1 0,-2-10 0 16,0-4-1-16,-2-1 2 0,-2-6-1 15,-1-8-4-15,-3-2-4 0,2-1-28 16,-3-10-49-16,6-3-53 0,-2-3-219 0</inkml:trace>
  <inkml:trace contextRef="#ctx0" brushRef="#br0" timeOffset="4925.9716">27226 2666 194 0,'0'0'85'0,"0"0"23"16,0 0-25-16,0 0-11 16,0 0 3-16,0 0-28 0,0 0-18 0,51-50 0 15,-38 23 0-15,1 1 6 16,-1-7-5-16,-1-3-11 0,1-4-4 0,-3-6-6 15,-1-4-3-15,-1-1 0 0,-3-1-4 16,0 0 2-16,1-3-1 16,-1 8 0-16,1 8 3 0,-3 13-6 15,-2 15 0-15,0 5 2 0,-1 2-2 16,0 3-2-16,0 1 2 0,0 0-1 16,0 3-4-16,0 7-5 0,-3 8 5 0,2 4 5 15,-1 6 1-15,2 4-1 16,0-4 0-16,0 4 0 0,1-2 1 15,3-3-1-15,3 1-1 0,0-4 1 16,2-1 0-16,2-7 1 0,-1-5-1 16,3-3 1-16,-2-7 0 0,4-1 0 15,1-3 1-15,0-8 1 0,4-4 2 0,-1-6-2 16,0-1 2-16,-1-2-4 16,-3-3 1-16,-3 1 2 0,-3-2-1 0,-2 2 2 15,-2 2 4-15,-2 5 0 0,-1 6 0 16,-1 7-3-16,-1 3-1 0,0 3-3 15,0 0-2-15,0 3 0 0,0 6-8 16,-1 5 3-16,0 4 5 0,1 0 1 16,0 1-1-16,0-1 1 0,0-1-1 15,4 4-2-15,2-4-7 0,0 1-29 16,1 3-12-16,2-6-38 0,1 2-12 16,-2-4-37-16,4-3-71 0,-5-1-3 15</inkml:trace>
  <inkml:trace contextRef="#ctx0" brushRef="#br0" timeOffset="5063.8522">27768 2386 279 0,'0'0'80'0,"0"0"-20"16,0 0 30-16,-15 59-10 0,6-44-24 16,0 2-17-16,-3-1-10 0,2-2-7 0,2 0-5 15,-4-2-6-15,2 1-7 16,-1-2-3-16,0-1-1 0,4-2-17 0,0-6-66 16,2-2-95-16,2-3-232 0</inkml:trace>
  <inkml:trace contextRef="#ctx0" brushRef="#br0" timeOffset="5520.7766">28267 2202 351 0,'0'0'119'15,"0"0"-80"-15,0 0 5 0,0 0 10 16,0 0-19-16,57 24-12 0,-48-9-1 16,-4 3-9-16,-2-1-2 0,0 2-1 15,-3-1-1-15,0 1-3 0,0-1-4 16,-4 1-2-16,-1 0 1 0,0-5-1 15,-2 1 3-15,0-6-3 0,2-2 0 16,-2-4 2-16,2-2 1 0,-2-1 0 16,-2 0 1-16,0-4 5 0,-2-3 4 15,-2-2 4-15,1 0-5 0,-1-3-3 16,4-1-1-16,-1-3 5 0,4-2 1 16,2-1 1-16,-2-4-3 0,6 1 0 0,0-4-3 15,7 2 0-15,4-1 0 16,2 1-5-16,7 1 1 0,1 4-5 15,0 2 1-15,2 0-1 0,3 5 0 16,-2 1 1-16,-1 4-1 0,-3 0-1 0,3-1 1 16,-1 3-27-16,-1 2-42 0,2-3-48 15,3-3-83-15,-5 0-263 0</inkml:trace>
  <inkml:trace contextRef="#ctx0" brushRef="#br0" timeOffset="5822.7285">28614 1824 265 0,'0'0'188'0,"0"0"-135"0,0 0 11 0,0 0 2 0,36-53-18 16,-16 51-26-16,4 2-10 15,-1 0 0-15,1 4 5 0,-5 6 6 0,-7 2-4 0,-5 3-10 16,-1 5-6-16,-6 3 1 0,-2 1-4 16,-7 2 3-16,-4-1-3 0,-4-1 2 15,2-5 1-15,1-1-2 0,5-7 0 0,3-4 0 16,5-6 1-16,1 1-1 0,0-2 0 15,2 0 2 1,7-5 8-16,6-4 8 0,4-2-4 0,3-3-10 16,3 3-3-16,-3 1-2 0,-1 1 0 15,-1 0 1-15,-3-1-1 0,0 2 0 16,-4 1 0-16,-1 0-1 0,1-1-15 16,-3-1-35-16,1-2-19 0,2-1-24 15,1-3-61-15,-6 0-86 0</inkml:trace>
  <inkml:trace contextRef="#ctx0" brushRef="#br0" timeOffset="6094.9975">28971 1572 363 0,'0'0'39'15,"0"0"24"-15,0 0-6 0,0 0-1 16,0 0-32-16,0 0-7 0,79 16 5 16,-37 9 0-16,-3 3-4 0,-1 4 14 0,-1 4 1 15,-11 1-2-15,-4 5-4 0,-9 7-8 16,-8 3-5-16,-6 8-3 0,-12 1-4 0,-7-1-4 15,-5-3 0-15,-2-7 0 16,-1-4 0-16,-3-9-3 0,3-3-1 0,2-3 1 16,0-8 4-1,7-2 4-15,-1-5-4 0,1-3 3 0,5-4-5 16,-1-4 3-16,5-1 0 0,3-3-3 16,-3 1-1-16,5-2 1 0,1 0-2 15,-2-5 2-15,1 0-2 16,2-3-16-16,2-2-89 0,-3-3 1 15,-3-1-84-15</inkml:trace>
  <inkml:trace contextRef="#ctx0" brushRef="#br0" timeOffset="7774.2832">23775 3874 199 0,'0'0'177'0,"0"0"-145"15,0 0 7-15,0 0 18 0,0 0 6 0,0 0-28 16,-4-49-18-16,5 55-17 0,11 6 2 16,4 4 0-16,5 9 8 0,12 2 9 15,0 3 5-15,0-2 2 0,0 3-2 16,0 0-6-16,-1-3-3 16,-4 0 0-16,-3-2-5 0,1 2-2 0,-4-6-1 15,-4 1 5-15,-3-7-9 0,-1-7 9 16,-8-2-7-16,1-2-1 0,-3-4-4 15,-3-1 3-15,-1 0-2 0,0 0 1 16,0 0 4-16,-1-6-4 0,-6-2-2 16,-1-2-35-16,-2-3-28 0,1 1-24 15,-3-6-67-15,4 0-103 0</inkml:trace>
  <inkml:trace contextRef="#ctx0" brushRef="#br0" timeOffset="8061.0055">24164 3827 181 0,'0'0'256'0,"0"0"-193"0,0 0-7 16,0 0-13-16,0 0-17 0,0 0-13 15,0 0 7-15,-42 65 3 0,22-38-2 16,-10 6-2-16,-2 2-5 0,-6 3-6 16,3 3-6-16,-1 0 2 15,0-2 0-15,7-1-2 0,1-5 2 0,8-8-4 16,4 1 3-16,1-8 1 0,6-2 1 15,2-6 4-15,6-4-2 0,-1-6 1 16,2 0 0-16,0 0 2 0,0 0 3 16,0 0 4-16,0-4-2 0,0 1-6 15,2-2-7-15,-1 1 0 0,-1 1-2 16,4 0-3-16,2-1-15 0,1-3-26 16,4-4-33-16,0-6-54 0,0-1-220 15</inkml:trace>
  <inkml:trace contextRef="#ctx0" brushRef="#br0" timeOffset="8976.7471">24770 3785 180 0,'0'0'177'0,"0"0"-118"15,0 0-4-15,0 0 7 0,0 0-5 16,0 0-30-16,0 0-16 0,12 0-5 0,4 15-1 16,5 3 10-16,7 5 8 0,4-2 1 15,2 1-4-15,1-3 0 16,0-1-4-16,1-2-1 0,2-4 2 0,-5-3-3 15,0-3-6-15,-7-1-2 16,-3-3 2-16,-6-2-4 0,-7 0 0 16,-3 0 0-16,-4 3 0 0,-3-3 0 0,0 0 0 15,0 1 5-15,-4-1 0 0,-1 2-2 16,-2-2-3-16,-7 4-3 0,-3 3-1 16,-3 1 0-16,-3 5 1 0,0 1-1 15,-1 3 0-15,-2 5 0 0,-3 1 0 16,0 2 0-16,0 2 1 0,-2-3-1 15,4 1 0-15,5-3-3 0,-1 1 2 0,1-2 1 16,4-4 0-16,3 0 0 16,6-5 0-16,0-4 0 0,6 0 1 15,0-5 0-15,1-2 0 0,2-1 1 16,0 0 0-16,0 0 0 0,0 0 1 16,0 0 2-16,0 0 1 0,0 0-1 15,0 0 0-15,0 0-2 0,2 0-2 16,-1-4-1-16,2 2-7 0,4-3-24 0,7-3-29 15,10-4-68-15,-1-1-113 16</inkml:trace>
  <inkml:trace contextRef="#ctx0" brushRef="#br0" timeOffset="9942.3015">25817 4006 138 0,'0'0'149'0,"0"0"-73"0,0 0-17 16,0 0-15-16,0 0 3 0,0 0-10 16,0 0-11-16,10-24-4 0,-10 21-2 15,0-5-1-15,0 6-5 0,0-3 4 16,-1-2 3-16,-4 2-5 0,2-4-4 16,-3 0 0-16,0-1-2 0,-1-2-2 0,-4 1 1 15,0 1-4-15,0 3-2 0,-2-1 1 16,0 5-2-16,-1 3-1 15,-1 0-1-15,-3 2 0 0,1 9 0 0,-3 2 0 16,2 6 0-16,0 5 0 16,1 3 0-16,4 7-1 0,1 0 1 0,5 2-1 15,2-4 1-15,2-2 1 0,3-4 0 16,4-5 1-16,3-5-2 0,3-5 1 16,-1-3 1-16,4-2-2 0,3-6 2 15,2 0 0-15,1-6 3 0,0-8 1 16,-1 3 1-16,-1-5-4 0,-4 2 2 15,-2-2 3-15,-4 2 3 16,0-1 1-16,-3 0 1 0,1-2-3 0,0-1 2 16,-2 1-2-16,-1 1-2 0,0 1-1 15,-2 7-1-15,0 4-3 0,0 3-1 16,0 0 0-16,0 1 0 0,0 0 0 16,0 1-2-16,0 6-6 0,0 5 0 15,0 5 5-15,0 3 1 0,0 3 2 0,0-1-2 16,0 0 0-16,1 1 0 0,3-3 1 15,3-3 0-15,1-3 1 0,4-1-1 16,-2-6 1-16,4-4 0 0,1-3 1 16,4 0 2-16,5-9 0 0,-6-3 3 15,1-1-4-15,-6-3 1 16,-5 1-4-16,-1 0 0 0,-6 3 1 16,-1-1-2-16,-3 1-7 0,-6 2-35 15,0 0-64-15,0 0-75 0,4-1-197 0</inkml:trace>
  <inkml:trace contextRef="#ctx0" brushRef="#br0" timeOffset="10276.789">25982 3674 302 0,'0'0'169'0,"0"0"-71"0,0 0-31 16,0 0-6-16,0 0-24 0,0 0-17 15,64-15-5-15,-39 31 1 0,6 8 3 16,3 6-4-16,0 7-2 0,0 7-2 16,-1 2-5-16,-3 8-1 0,-3 2-1 15,-8 3-2-15,-5 3-2 0,-8-4 1 0,-4 2-2 16,-2-4 1-16,-5-3 0 16,-6-1 0-16,-6-9 0 0,-1-5 1 15,0-6-1-15,-4-5 0 0,0-6 2 16,-1-5-1-16,2-2 0 0,0-5 1 15,5-6 0-15,1-1 3 0,5-2 4 16,2 0 1-16,2-3-1 0,0-1-4 16,1 1-3-16,1-1-2 0,2 0-3 0,-1 0-20 15,1-2-28-15,-3 0-63 0,-2 0-109 16</inkml:trace>
  <inkml:trace contextRef="#ctx0" brushRef="#br0" timeOffset="11026.8789">22812 5970 128 0,'0'0'9'0,"0"0"132"15,0 0-95-15,-17-50 19 0,15 37-1 16,-3 4-8-16,3 1-4 0,1 2-6 0,0 1-13 16,0 4-2-16,0 1-2 0,1 3-3 15,-1 8-13-15,1 10-8 16,0 9 1-16,0 9 4 0,4 4 11 16,2 2 7-16,-2 0-6 0,2-4-2 15,2-2-7-15,-4-5 0 0,0-6-4 16,2-2-3-16,-4-7-3 0,-1-3 0 0,-1-3-1 15,0-6-2-15,0-1 1 16,-3-1-1-16,-2-2 0 0,2 1-1 0,0-3-19 16,1-1-21-16,0 0-23 0,-2 0-1 15,3-7-25-15,-1-1-40 0,0-1-68 16</inkml:trace>
  <inkml:trace contextRef="#ctx0" brushRef="#br0" timeOffset="11316.2102">22710 5907 259 0,'0'0'99'0,"0"0"-45"0,0 0 1 0,-1-57 8 15,7 47-3-15,6 1-17 0,4 1-10 16,3 2-4-16,5 3-3 0,5 3-5 16,2 0 0-16,3 6-5 0,0 2 2 15,-4 5-5-15,-1-1-4 0,-8 2-3 16,-6 3-3-16,-7-3-2 15,-2 4-1-15,-6 1 0 0,-11 1-1 0,-3 2 1 16,-9-2 0-16,-4 0 2 16,-4-1-1-16,-6-6-1 0,1-1 1 0,-6-3-1 15,3-2 1-15,3-4 0 0,5-2-1 16,7-1 1-16,8-6 0 0,6-1-1 16,8-5-8-16,4-2-23 0,15 0-30 15,7-6-43-15,4 1-128 0</inkml:trace>
  <inkml:trace contextRef="#ctx0" brushRef="#br0" timeOffset="11710.3648">23672 5661 41 0,'0'0'290'16,"0"0"-210"-16,0 0-36 15,0 0 5-15,0 0 12 0,0 0-41 16,-52 0-15-16,25 21 0 0,-2 7 3 0,2 4 4 16,-2 5 0-16,2 9 1 0,2 8-3 15,-1 11 0-15,2 9 1 0,0 8-1 16,1 6 3-16,2 5-1 0,-6-1-3 15,7 0-2-15,6-7-2 0,10-6 5 16,4-8 1-16,11-10 0 0,12-2-6 16,5-8 1-16,7-2-1 0,0-6 10 15,1-6 0-15,1-8-1 0,-3-8-2 16,0-4-2-16,-6-3-1 16,1-4-5-16,-7-2-2 0,-3-3 0 0,-5-2-2 15,-2-3 0-15,-9 0-16 0,1-5-25 16,1-8-32-16,0-8-30 15,0-1-117-15</inkml:trace>
  <inkml:trace contextRef="#ctx0" brushRef="#br0" timeOffset="12185.051">24882 6096 226 0,'0'0'74'0,"0"0"-9"0,0 0-9 15,-26-58 1-15,23 53 1 0,1 1-3 16,2 2-11-16,0 1-13 0,0 1-4 16,7 3-15-16,5 7-9 0,10 10 1 15,6 7 3-15,8 8 6 0,2 3 3 16,-1 2 2-16,-3-1-2 0,-2 0-3 15,0-3-2-15,-3-4 1 16,-6-4-3-16,1-1-2 0,-5-4-1 16,-4-5-2-16,-5-1-1 0,-2-7-1 0,-5-5-1 15,-2-1-1-15,-1-4 1 16,-1 0-1-16,-6 0 0 0,-3-6-3 0,-5-4-30 16,0-4-23-16,0 2-12 0,1-5-29 15,5-2-61-15,0 1-46 0</inkml:trace>
  <inkml:trace contextRef="#ctx0" brushRef="#br0" timeOffset="12432.2687">25147 5954 338 0,'0'0'76'0,"0"0"-20"0,0 0 3 16,0 0-10-16,0 0-28 0,0 0 0 15,-20 51 5-15,3-17-7 0,-4 8-5 16,-4 4-2-16,0-1 0 0,-4 1 0 0,-3 1-1 15,0 1-2-15,0-2 2 16,3-5-3-16,5-2 0 0,-1-7 1 0,8-4-2 16,4-7 2-16,3-6-3 15,6-6-3-15,0-4-3 0,4-4 1 16,0-1 1-16,8-6-4 0,6-5 2 16,5-4-35-16,6-7-30 0,5-6-65 15,0 1-178-15</inkml:trace>
  <inkml:trace contextRef="#ctx0" brushRef="#br0" timeOffset="12998.2488">25997 5983 208 0,'0'0'217'0,"0"0"-180"16,0 0 5-16,24-51 30 0,-25 51-15 15,-8 9-18-15,-4 7-24 16,-10 12-7-16,-8 4-6 0,1 5-1 0,-3 1 2 16,0-1-3-16,1 0 1 0,-2 0-1 15,3 2-1-15,4-2 1 0,5-6 0 16,3-5 1-16,6-5 2 0,3-7-2 0,6-5 3 16,2-5 0-16,2-3 3 0,0-1 0 15,0 0 6-15,1-6 12 16,1-2 9-16,3 1-18 0,5-3-11 0,-2 4-1 15,3 1-3-15,4 5 0 16,0 0 1-16,3 5 0 0,1 6 0 16,6 0 1-16,2 3 2 0,3 1 3 15,1-1 2-15,-2-1-4 0,-1-3 2 16,1-1-1-16,-4-1 2 0,-7-2-2 0,-2 0-2 16,-8-3-2-16,-3 0-1 0,-3-3-2 15,-2 0 3-15,0 0-2 0,0 0 2 16,-5 0 1-16,-1-3-3 0,-3-1 1 15,0-3-2-15,1-3-13 0,6-1-23 16,2-3-26-16,8-5-46 0,7-3-56 16,1 0-205-16</inkml:trace>
  <inkml:trace contextRef="#ctx0" brushRef="#br0" timeOffset="13511.0898">26578 6045 171 0,'0'0'267'0,"0"0"-247"0,0 0 11 16,-12-53 28-16,4 50-11 0,0 3-15 15,-3 0-11-15,-2 3-6 0,-3 5-5 16,-5 3 4-16,-1 1 4 0,1 6-1 16,-2 0 0-16,1 3-2 0,3 4-2 0,-5 1 1 15,5-1-6-15,2 3-1 16,1-6-4-16,9 3-1 0,2-7-1 16,5 1-1-16,3-2-1 0,5-5 1 15,6-2-1-15,2-2 0 0,5-6-2 0,2-2-1 16,-3-1-4-16,-1-8-2 0,-5 0 6 15,-3-1 2-15,-5-1 1 16,-3-5 1-16,0 2 0 0,-2-2 1 16,-1-2-1-16,0 5 1 0,0-3 0 0,0 5 2 15,0 3 0-15,0 2 0 0,0 3 2 16,0 2 1-16,4 1 3 0,0 6-7 16,3 5-2-16,1 5 0 0,0 0 2 15,2 3 2-15,-1-1 0 0,1-3-2 16,1-4 0-16,2-3-1 0,2-4 0 15,2-4-1-15,3 0-1 0,2-3-2 16,2-5-31-16,1 0-40 0,-3-3-27 16,-2 0-74-16,-3-2-106 15</inkml:trace>
  <inkml:trace contextRef="#ctx0" brushRef="#br0" timeOffset="13777.3078">26736 5860 336 0,'0'0'116'0,"0"0"-55"0,0 0-13 16,0 0-5-16,0 0-11 0,74 10 5 16,-48 14 0-16,1 5-9 0,1 8-7 15,-5 3 0-15,-4 5 4 0,-7 6-8 16,-7-1-3-16,-5 4-4 0,-8 0-5 16,-9-1-1-16,-5 3-1 0,-6-4-2 15,-1-1 0-15,-4-4 1 0,-1-4 0 16,0-5-1-16,1-9 1 0,4-2-2 15,6-10 0-15,5-5 6 0,7-5-3 16,5-4-2-16,3-3 1 0,2 0-1 16,1-5 3-16,1-7-4 0,7-3-22 15,4-3-43-15,0-3-44 0,-1-2-81 0,-4 3-191 16</inkml:trace>
  <inkml:trace contextRef="#ctx0" brushRef="#br0" timeOffset="14264.1527">24881 8242 166 0,'-2'-59'222'0,"2"33"-161"15,0 11-21-15,0 4 19 0,1 6 6 16,-1 4-13-16,2 1-7 16,1 8-29-16,3 8-12 0,1 10 7 15,3 5 7-15,-4 3 9 0,-1 5 3 0,-2-1-8 16,-3-1-2-16,0 1-6 15,-3-1-1-15,-1-3-4 0,-1-1-5 0,-4 1-4 16,1-3-1-16,-2-4 0 0,3-2-3 16,-4-6-30-16,8-2-50 0,0-8-37 15,3-7-65-15,0-2-70 0</inkml:trace>
  <inkml:trace contextRef="#ctx0" brushRef="#br0" timeOffset="14513.9312">24777 8217 330 0,'8'-56'90'0,"7"40"-30"0,5 3-18 0,4 5 19 0,-1 3-7 15,6 5-11-15,3 0-7 16,-2 6-7-16,-6 4-4 0,-4 0 1 0,-8 4-8 16,-5 2-11-16,-7 2-6 15,-5 2-1-15,-8 1 1 0,-9 1 1 0,-3 1-2 16,-5-1 3-16,-2-1-3 0,0-5-1 15,2-4 0-15,7-6 0 0,0-3-1 16,7-3 0-16,7-3-1 16,7-3-15-16,4-2-16 0,12-3-21 0,7-2-65 15,0-3-154-15</inkml:trace>
  <inkml:trace contextRef="#ctx0" brushRef="#br0" timeOffset="14847.7779">25676 7968 287 0,'0'0'103'0,"-20"-53"-70"0,8 40 15 15,-5 4 16-15,1 6-7 0,-5 3-26 16,-6 9-4-16,-2 7-9 0,-8 9-6 15,2 7 2-15,-1 11 1 0,4 8-4 16,3 12-1-16,2 6 0 0,3 9 5 16,5 2-4-16,2 6 4 15,1-3 2-15,4-4-4 0,8-2-2 0,4-7-1 16,13-8 1-16,8-5 0 0,6-8-2 16,2-4 2-16,4-10 1 0,-3-8-1 15,3-8-3-15,-1-6-5 0,0-3-1 16,1-7-2-16,0-3-29 0,4 0-30 15,0-10-52-15,2-4-47 0,-3-5-164 16</inkml:trace>
  <inkml:trace contextRef="#ctx0" brushRef="#br0" timeOffset="15287.1078">27647 8171 138 0,'0'0'32'0,"0"0"122"0,-26-58-121 16,22 46 8-16,0 4 19 0,3 3-6 16,1 3-7-16,0 2-6 0,3 0-7 15,4 7-22-15,4 4 0 0,7 4 11 16,1 4 2-16,5 4-1 16,6 5-6-16,6 3 2 0,5 3 5 0,4 2-7 15,2-2-3-15,0 1-2 0,-1-2-2 0,0-3-3 16,-4 2 1-16,-2-4 6 15,-4 0-1-15,-6-5-8 0,-8-2 0 16,-8-8-4-16,-6-3-1 0,-3-6 3 0,-5-1-3 16,0-2-1-16,-7-1 0 0,-1 0-2 15,-5 0-19-15,-5-1-20 0,0-5-36 16,-3-2-15-16,1-4-36 0,2-4-92 16</inkml:trace>
  <inkml:trace contextRef="#ctx0" brushRef="#br0" timeOffset="15589.6086">28093 8104 321 0,'0'0'93'0,"0"0"-47"0,0 0-13 0,0 0 35 16,0 0-12-16,0 0-13 0,0 0-15 0,0 0-21 15,-56 7-4-15,24 28 0 0,-2 4 6 16,1 4 4-16,-1 3 4 0,1 0-2 15,1-1-6-15,1-3 2 0,5-4-1 16,1-2 1-16,7-6 0 16,0-3-2-16,6-5-4 0,2-5 2 0,4-5-2 15,4-3 0-15,1-5 0 0,1-3 0 16,0-1-1-16,0 0 2 0,0 0-3 16,2-5 2-16,3-1-2 0,2-3-3 15,-2 1-13-15,3 0-25 0,0-2-32 16,4-2-29-16,1-4-105 0</inkml:trace>
  <inkml:trace contextRef="#ctx0" brushRef="#br0" timeOffset="16036.0561">29025 8012 200 0,'0'0'288'16,"0"0"-265"-16,0 0 7 0,0 0 26 15,0 0-13-15,0 0-19 0,0 0-4 16,0 0 1-16,-7 10-4 0,-20 24-3 16,-7 2-4-16,-7 4-3 0,2 0-1 15,-1-1-3-15,4 2 0 0,10-3 2 0,7-4 3 16,8-8 0-16,10-2 2 16,2-6-4-16,12-3 3 0,4-3 2 0,8-2 3 15,10-1 0-15,8-1 1 0,5 0-5 16,2 1-3-16,1-2 0 15,-4-1 1-15,-4 1-1 0,-2-2 1 0,-7-1-2 16,-5-2 0-16,-9-1 0 16,-3 0-3-16,-12-1-2 0,-5 0-1 0,-2 0-2 15,-13 0-29-15,-7 0-28 16,-14-6-81-16,-8 1-171 0</inkml:trace>
  <inkml:trace contextRef="#ctx0" brushRef="#br0" timeOffset="16442.6666">27249 8095 193 0,'0'0'245'15,"0"0"-203"-15,0 0 2 0,0 0 32 16,0 0-27-16,0 0-27 0,-61 1-14 16,27 27-2-16,-6 1-1 0,0 4-1 15,-1 3 4-15,3-1 1 0,4 1-1 0,10-4 1 16,7-3 0-16,11-2 2 0,6-8 2 15,1-1 0-15,11-4 5 0,6-2 0 16,11-2-3-16,7 1 2 16,10-1-1-16,5-3-3 0,5 1-4 15,0 0-2-15,-3-2-1 0,-7 0-2 0,-8-5 0 16,-9 2-2-16,-6-2 0 16,-10 1-1-16,-6 0-1 0,-6-1-5 15,-4 1-37-15,-10-2-48 0,-11-1-47 16,-3-5-227-16</inkml:trace>
  <inkml:trace contextRef="#ctx0" brushRef="#br0" timeOffset="17007.0657">26051 8335 147 0,'0'0'256'0,"17"-58"-202"0,-9 31-14 16,0 2 27-16,-7-2-15 0,-1 3-18 15,0-1-6-15,-10 5-3 0,1 2-2 16,-3 6-3-16,1 5 0 0,-1 4 1 0,-1 3-2 16,-3 6-11-16,0 7-2 0,-4 10 0 15,-2 0 0-15,4 9 1 16,1 1-2-16,-1-1 0 0,0 4-1 16,1-3-1-16,2-2-1 0,6 0 0 0,3-5 2 15,6-2-1-15,1-8 1 16,10-4-3-16,4-6 1 0,7-6-2 0,5-6 3 15,4-10 0-15,4-3 0 0,-2-5-3 16,-5 1-1-16,-3 1 1 0,-6-1-1 16,-6 3 1-16,-2 2 2 0,-3 3 0 15,-3 5 4-15,-2 4 1 0,-3 1 1 16,0 5 2-16,0 0 1 0,-6 11-5 16,-2 2-3-16,-2 5-2 0,2 5 1 15,1-2 0-15,5 2 2 0,2-3 0 16,4 1 1-16,9-3 0 0,5-1 1 0,8-2-3 15,-1-3-3-15,7-4-1 0,3 0 0 16,1-5-28-16,7-1-33 0,3-2-72 16,7-4-83-16</inkml:trace>
  <inkml:trace contextRef="#ctx0" brushRef="#br0" timeOffset="17666.1245">29441 8406 251 0,'0'0'253'16,"0"0"-222"-16,0 0 12 0,0 0 27 16,0 0-12-16,0 0-17 15,0 0-5-15,0 0-3 0,35-6-10 0,-20-10-6 16,0-4-6-16,3-4-2 0,3-4 1 15,4-6-2-15,0-2-7 0,3-7 0 16,-1-2 0-16,-3-3 0 0,2-2 0 16,-6 2 0-16,-4 5 0 0,-6 5 0 15,-3 8 1-15,-5 8-1 0,-2 6 1 16,0 6-1-16,-4 4 0 0,-5 2-1 16,0 3-1-16,-3 1-1 0,-3 1 2 15,-3 6-1-15,-3 4 1 0,2 6 0 16,0 2-2-16,0 7 2 0,1 7-1 0,-1 7 1 15,2 4-2-15,-3 8 2 0,2 2 0 16,4-1 0-16,4-1 1 0,8-4-1 16,3-6 0-16,12-7-1 0,8-8 1 15,8-8 1-15,5-10-1 0,7-7 0 16,5-2 0-16,1-12 0 0,1-5 0 16,-11-1-1-16,-7 0 1 0,-6 0 1 15,-10 0 0-15,-6 2 0 0,-6 1 1 16,-2 4 2-16,-6 3 1 0,-4 2-1 15,-7 4-2-15,0 2 0 0,-9 1-2 16,2 6 0-16,-4 3 0 0,8 1 0 16,3 1 0-16,6-4-1 0,7 0 1 15,4 0-10-15,4-4-26 0,10 0-29 0,7-4-41 16,6-4-22-16,0-5-111 0</inkml:trace>
  <inkml:trace contextRef="#ctx0" brushRef="#br0" timeOffset="17983.1024">29851 7804 387 0,'0'0'101'16,"53"-19"-66"-16,-15 23 21 0,3 9 1 15,-1 7-17-15,0 9-11 0,-1 4-2 16,-3 7-12-16,-5 4 0 0,-4 4 6 0,-5 2 3 15,-5 5 1-15,-6 3-16 16,-8 5-2-16,-3-1 0 0,-13 4-4 16,-5-4-2-16,-8-5 1 0,-6-4-1 15,-2-7-1-15,-5-5-2 0,0-3 2 0,-6-5 0 16,1-4 1-16,0-5 9 0,1-5 4 16,8-3 1-16,3-7-2 0,10-5-6 15,8-4-3-15,0 0-2 0,14-6 0 16,0-6-2-16,14-3-6 0,8-3-38 15,15-6-38-15,11 1-45 0,2 0-115 16</inkml:trace>
  <inkml:trace contextRef="#ctx0" brushRef="#br0" timeOffset="18235.7901">31098 8333 604 0,'0'0'35'0,"0"0"-9"0,0 0 32 16,0 0-4-16,0 0-25 0,75-57-19 16,-38 46-6-16,2 3-2 0,0 2-1 15,-1 4 1-15,-5 2-2 0,-2 1-11 16,-7 7-37-16,-5 2-19 15,-7 1-43-15,-11 0-100 0,-1 0-151 0</inkml:trace>
  <inkml:trace contextRef="#ctx0" brushRef="#br0" timeOffset="18365.6921">31042 8492 297 0,'0'0'178'0,"0"0"-115"0,0 0 7 16,0 0 2-16,0 0-25 15,0 0-19-15,75 3 2 0,-17-17-11 0,4-4-12 16,5-3-3-16,-1 1-1 15,-6 1-3-15,-7 3-1 0,-7 1-78 16,-4-3-62-16,-12 0-143 0</inkml:trace>
  <inkml:trace contextRef="#ctx0" brushRef="#br0" timeOffset="18745.2973">28416 6175 254 0,'0'0'229'0,"0"0"-201"16,0 0 12-16,0 0 6 0,0 0-18 16,0 0-3-16,0 0 11 0,73 20-8 15,-42-15-8-15,3 0-5 0,6 1-5 16,1-5-3-16,1 0-1 0,-7-1-6 0,-3 0-1 15,-9 0 0-15,-7 2-13 0,-8 3-49 16,-8-2-54-16,-8 3-139 0</inkml:trace>
  <inkml:trace contextRef="#ctx0" brushRef="#br0" timeOffset="18880.7386">28359 6371 371 0,'0'0'167'0,"0"0"-107"16,0 0-22-16,53-30 15 0,-20 18-23 15,10-2-12-15,14-2-4 0,1 2-4 16,2 1-3-16,-7 1-4 16,-5 4-3-16,-14-1-17 0,-10-3-98 0,-8-1-236 15</inkml:trace>
  <inkml:trace contextRef="#ctx0" brushRef="#br0" timeOffset="19280.4607">27703 4064 238 0,'0'0'277'15,"0"0"-242"-15,0 0 3 0,0 0 9 16,0 0-22-16,0 0-6 0,63 5 6 15,-39-5-3-15,6 0-11 0,0 0-6 16,-1 0-1-16,0 0-2 16,-4 5-1-16,-4 0-1 0,-4 1-3 0,-2 2-28 15,-7 3-41-15,-7 1-59 0,-2-1-90 16</inkml:trace>
  <inkml:trace contextRef="#ctx0" brushRef="#br0" timeOffset="19414.4267">27716 4253 396 0,'0'0'66'0,"0"0"-16"0,0 0 38 16,0 0-21-16,0 0-35 0,0 0-16 16,67-5-4-16,-26-4 0 0,7-3-4 0,7 2-2 15,0-1-5-15,-2 3-1 0,-3-4-52 16,-12-1-188-16</inkml:trace>
  <inkml:trace contextRef="#ctx0" brushRef="#br0" timeOffset="28893.6036">29312 2207 466 0,'0'0'39'0,"0"0"-30"16,0 0 14-16,0 0 38 0,0 0-20 15,0 0-14-15,0 0-16 0,0 0-4 16,0 0-1-16,10-12 1 0,-10 24-2 15,0 4 11-15,0-1-1 0,2 2 0 16,0 0-3-16,5-1-3 0,4 1 0 16,2-2-3-16,2 0 2 0,2-1-5 15,2 0 1-15,3-2-2 0,1-2 1 16,1-3-3-16,3-1 3 0,0-2-2 16,-1-3-1-16,2-1 1 0,-4 0-1 0,1-5 1 15,-3-2 1-15,1-1-1 16,1 0 1-16,-4-3 3 0,1 1 0 15,2 0 1-15,-3-2 0 0,-1 1 0 0,3-3 1 16,1 0-1-16,2 1-1 16,3-3 2-16,1 1 1 0,3 1-1 15,-2 2-3-15,3-2 1 0,-1 3 1 0,-1-1 0 16,0 1 1-16,0-1 0 0,-1 4-1 16,-1-1 2-16,-1 2-3 0,2 0 2 15,5 2-3-15,2-1 1 16,6 2 1-16,2 2-1 0,4 0 0 0,-2 2-3 15,0 0-2-15,-3 2 3 0,-5 7 0 16,-3-1-2-16,-10 2 1 0,-2 0 0 16,-6-2-1-16,-3 6 0 0,-3-2 1 15,-1 2-2-15,-1 1 0 0,-2-2 0 0,3 0 1 16,-5-2-1-16,3-1-1 0,-3-3 1 16,-3-2 0-16,0-3 1 15,-2 0-1-15,-1 0 0 0,2-2 3 0,-2 0-3 16,0 0 1-16,0 0 0 0,0 0-1 15,0-4 3-15,-3-1-3 0,0-4-1 16,1-1-24-16,0-3-20 16,2 2-21-16,0-4-39 0,3 0-17 0,0-3-80 15,1 1-95-15</inkml:trace>
  <inkml:trace contextRef="#ctx0" brushRef="#br0" timeOffset="29245.7305">30764 2008 372 0,'0'0'30'16,"0"0"16"-16,0 0 19 0,0 0 16 15,0 0-50-15,0 0-17 0,0 0-4 16,0 0 6-16,21 7 15 0,-7 6-1 16,2-2-3-16,-1 1 2 0,3-1-3 0,-2 0-4 15,3 0-4-15,-3 1-2 0,1-2-1 16,-2-1-3-16,0 2-1 0,-2-2 1 16,-2 0 0-16,-2-1-2 0,-2-1 0 15,-3 0-2-15,-2 2-1 0,-2-3 0 16,-2 3 1-16,-6 1 0 0,-4 2 0 15,-4 1-4-15,-6 1-3 0,1 2 4 16,-4 0-3-16,1-2 0 0,4 1 1 16,5-2 2-16,3-5 4 0,6 1-9 15,0-7 0-15,5 1 0 0,0-1 0 16,0-1 0-16,1-1 0 0,0 0 0 16,0 0 0-16,0 1 0 0,-1-1 0 15,-1 0 0-15,-1 0 0 0,-3 2 0 16,1-2 0-16,0 0 0 0,2 2 0 15,-1-2 0-15,3 0 0 0,1 0 0 16,0 0 0-16,0-5 0 0,1-5-96 0,7-3-93 16,0-2-308-16</inkml:trace>
  <inkml:trace contextRef="#ctx0" brushRef="#br0" timeOffset="42639.2239">15152 14916 139 0,'-8'-51'265'0,"0"23"-207"0,1 4 12 16,-1 7-6-16,0 5-14 0,2 7-8 15,0 1-9-15,2 4-7 0,-1 0-7 16,-1 9-4-16,-3 11-4 0,-1 5-2 0,2 11 1 16,2 8 0-16,0 6-2 15,1 7-4-15,2 6 0 0,-1 7 0 16,-2 2 3-16,1 5-1 0,-3 1-6 15,-1-5 4-15,-1-4-3 0,2-6-1 0,-2-11 0 16,3-8 1-16,-1-11-1 16,1-9 3-16,0-8 2 0,1-8 11 0,4-4 6 15,-1-4-3-15,-2-1 4 0,-3-9 8 16,-4-9-13-16,0-2-9 0,1-6-4 16,-3 2-2-16,1-3-3 0,-3 1 0 15,0-5 0-15,-3-3 0 0,-2 0 0 16,-3-4 1-16,0 2-2 0,-2 1 1 15,3 7 0-15,4 7 0 0,5 8 1 16,6 5-2-16,4 7-3 16,3 1-16-16,1 1-17 0,3 0-25 0,6 3-42 15,3-1-35-15,1-2-107 0</inkml:trace>
  <inkml:trace contextRef="#ctx0" brushRef="#br0" timeOffset="43091.5847">14980 14905 359 0,'-2'-58'96'0,"2"35"-59"16,8 6 54-16,1 5-22 0,1 7-8 15,0 5-19-15,1 5-12 0,4 9-4 16,4 8-7-16,3 9 0 0,3 5-3 16,1 10 0-16,1 4-2 0,3 2-1 15,0 6 1-15,-1 0-5 0,1 5-2 16,-1-2-1-16,-3 0-3 0,-3-1-3 15,-5-4 1-15,-1-4-1 0,-3-4 2 16,0-9-1-16,-1-7 0 0,-5-9 0 16,2-8 0-16,-5-6-1 0,-3-9 0 15,0-2 1-15,-2-11 3 0,0-10 7 16,0-7 3-16,0-8-8 0,-1-7-5 0,-2-4 0 16,0-7 0-16,-3-8 0 0,0-8 1 15,1-7-2-15,-5-5 1 16,5 0 0-16,1 6 0 0,4 14 1 15,6 15-1-15,5 16 1 0,3 13-2 16,-1 12 0-16,1 5 0 0,4 3-1 0,5 7 0 16,4 4 1-16,2 2 0 15,1 0 0-15,1 0 0 0,2-3-1 0,2-2 1 16,1-2 0-16,1-2 0 0,2-1-22 16,-1-3-29-16,-1-2-15 15,-1-6-27-15,-3-3-6 0,-3-2-28 0,-4-1-78 16</inkml:trace>
  <inkml:trace contextRef="#ctx0" brushRef="#br0" timeOffset="43374.4">16230 14604 342 0,'8'-51'47'16,"2"24"40"-16,-4 4-18 0,1 8-7 16,-5 4-11-16,-2 5 0 0,0 4-10 15,0 2 1-15,-3 0-5 0,-8 9-10 0,-8 8-17 16,-9 9-7-16,-5 9 0 0,-3 9 2 15,-1 6 1-15,-5 11-3 0,1 10 2 16,-2 12 3-16,4 10 2 0,5 7-3 16,6 3-6-16,8-2 0 0,7-2 0 15,9-6-1-15,4-10 6 0,10-6 0 16,9-7-1-16,5 1 7 0,5-7-3 16,3 1-1-16,2-10-1 0,0-2 0 15,2-6-7-15,-3-6 1 0,-1-6 1 16,-2-5 2-16,-9-6 0 0,-4-7-2 15,-2-8-1-15,-10-8-1 0,-2-6 0 16,-3-12-25-16,0-12-28 0,2-11-41 16,1-14-79-16,5-2-162 0</inkml:trace>
  <inkml:trace contextRef="#ctx0" brushRef="#br0" timeOffset="43791.8502">16818 14986 248 0,'0'0'94'0,"0"0"-32"15,-64-17-11-15,45 17 6 0,1 0 6 16,0 0-19-16,3 2-10 0,0 6-1 16,-1 3-11-16,-2 3-3 0,1 6-2 0,-2 7 1 15,2 6-2-15,1 9-2 16,-1 6-5-16,7 7-3 0,2 4-1 0,7 1 0 15,1 0 0-15,3-2-2 16,7-4-3-16,5-4 1 0,1-6 0 16,3-8 0-16,0-10-1 0,6-7 1 15,1-9 0-15,3-8 1 0,-3-2 2 16,1-9 7-16,1-10 8 0,-6-4 2 0,6-8-2 16,-5-3-6-16,0-3 1 0,-3-4-1 15,-6 1-1-15,-7-2 0 0,-7-6-2 16,-2-2 3-16,-12-2-2 0,-10-4-6 15,-4 3-1-15,-10 8-2 0,-5 7 1 16,-3 10-3-16,-2 9 0 0,1 9-6 16,4 2 6-16,8 7-5 0,9 1-15 15,14 0-16-15,12 7-10 0,13-1-23 16,15-2-59-16,14-3-22 0,0-1-225 16</inkml:trace>
  <inkml:trace contextRef="#ctx0" brushRef="#br0" timeOffset="44095.2822">17249 15681 413 0,'0'0'178'0,"0"0"-129"16,0 0 17-16,0 0 9 0,0 0-24 16,57-44-14-16,-41 54-4 0,0 3-4 0,-6 9-6 15,-2 6-3-15,-6 6-3 0,-2 2-2 16,-5 0-6-16,-8 2-6 0,-3-4-2 16,-5 1-1-16,-4-1 1 0,3-2 2 15,-4-4-6-15,7-6 1 16,5-7-22-16,8-9-34 0,6-6-25 15,2-15-61-15,7-7-158 0</inkml:trace>
  <inkml:trace contextRef="#ctx0" brushRef="#br0" timeOffset="44642.1958">18339 15259 177 0,'0'0'346'0,"0"0"-292"16,0 0 4-16,0 0 13 0,0 0-20 15,0 0 0-15,0 0-14 0,0 0-17 16,0 0-5-16,-7-48 0 0,19 18-5 16,3-1-3-16,3-1-4 0,0-3-1 15,3-1-1-15,-1-1 2 0,-1 3 0 0,-1 5 3 16,-3 1 4-16,1 7 3 16,-4 4-2-16,1 2-1 0,-7 7-2 15,-2 2-3-15,0 4-1 0,-4 2-1 0,0 0 2 16,0 0-1-16,0 1-1 0,-2 9-2 15,-4 6-1-15,2 9 0 16,-6 9 0-16,3 6 0 16,2 10 0-16,-2 4 1 0,3 4-1 15,-1 3 4-15,0-1-1 0,0 1 1 0,1-4-3 0,-3-1 2 16,2-5-3-16,3-2 0 16,-3-4 0-16,1-7 0 0,2-6 0 0,2-10 0 15,0-8 0-15,1-3 0 0,2-5 0 16,-1-5 0-16,-1-1 0 0,-1 0 0 15,0-2 0-15,0-5 0 0,0-4 0 16,-3 2 0-16,-3-2 0 0,2 3-44 16,0-1-26-16,-1 1-28 0,-1 2-56 0,-1 0-91 15,-2 1-160-15</inkml:trace>
  <inkml:trace contextRef="#ctx0" brushRef="#br0" timeOffset="44878.7045">18113 15702 234 0,'0'0'193'16,"0"0"-128"-16,0 0 15 0,0 0-15 16,0 0-21-16,0 0-2 0,0 0-5 15,0 0 3-15,71 47-5 0,-32-52-2 16,5-5-1-16,4 2-5 0,-1-3 1 16,-2 1-6-16,-2 2-6 0,-2-1-2 15,-4 4-4-15,-6 3-4 0,-7 0-6 16,-2 0 0-16,-6 2 0 0,-5-1 0 15,-2 1 0-15,-1-1-31 0,2-5-26 0,6-4-20 16,4-4-51-16,6-11-46 0,1-1-113 16</inkml:trace>
  <inkml:trace contextRef="#ctx0" brushRef="#br0" timeOffset="45307.4095">18810 14597 218 0,'0'0'220'0,"5"-56"-172"16,-2 53 17-16,1 1 7 0,-1 2-16 0,2 0-14 16,7 5-9-16,2 5 0 0,5 3-1 15,1 6-5-15,0 7-3 16,6 2-2-16,-3 8-3 0,3 4-4 15,0 5-1-15,2 8-3 0,1 5-1 16,-2 7-4-16,-2 3-4 0,-4 6 5 0,-5-1 0 16,-2-3-3-16,-5 2-1 0,-9-4-2 15,-3-1 0-15,-6 0 4 16,-6-4 1-16,0-3 0 0,-4-3-2 0,0-3-1 16,-2-1 1-16,0-2-1 0,1-1-3 15,0-6 0-15,2-6 0 16,4-1 0-16,0-8 0 0,5-6 0 0,2-2 0 15,0-5 0-15,1-3 0 0,4-6 0 16,0-3 0-16,1-2 0 0,1-2 0 16,0 0 0-16,0 0 0 0,0-4 0 15,-1-2 0-15,-1-5 0 0,0-1 0 16,0-2 0-16,2 0 0 0,0-1 0 16,8-4-40-16,2-7-79 15,2-8-97-15,1-1-425 0</inkml:trace>
  <inkml:trace contextRef="#ctx0" brushRef="#br0" timeOffset="53637.3419">8772 14968 267 0,'0'0'201'0,"0"0"-172"16,0 0 6-16,0 0 18 0,-15-64-6 15,13 46-10-15,0-4-7 0,-2 2-7 0,-3 0-2 16,-7 5-3-16,-3 2 1 16,-6 6 1-16,-9 4-15 0,-8 3-3 15,-8 11-1-15,-2 6-2 0,-2 7 0 16,0 3 1-16,4 3 1 0,4 6 1 16,11-4-1-16,12-2 4 0,14-2 5 0,7-2-4 15,12-3-2-15,9 0 2 0,9-3 0 16,9 1-2-16,5-1-3 15,10 2 3-15,2-3-2 0,1 2 1 0,-3 1-3 16,-6-4 2-16,-10 3 0 0,-10-1-2 16,-12-1 1-16,-8-1 0 0,-8 0 0 15,-11 2 0-15,-8-3-1 0,-8 1 2 16,-8-3 0-16,-6-4-2 0,0-3 3 16,-3-4 1-16,1-4 9 0,4-1-2 0,6-7-2 15,5-3 2-15,5-3-2 16,6-6-3-16,2 1-2 0,3-8-2 15,6 2-1-15,4-4-1 0,2 3-2 0,7 2 2 16,8 6-13-16,8 3-21 16,5 4-18-16,7 3-44 0,5 1-40 0,-4 0-129 15</inkml:trace>
  <inkml:trace contextRef="#ctx0" brushRef="#br0" timeOffset="53934.7257">9014 14898 551 0,'0'0'25'0,"24"-72"1"0,-14 56 10 16,-4 4 35-16,-3 7-18 16,-3 3-6-16,0 2-13 0,0 5-10 15,0 8-11-15,-3 9-8 0,-3 10 5 0,-4 7 8 16,-1 7-2-16,0 3-2 0,0 2 2 15,3 1 1-15,3-2-2 0,2 1-6 16,2-3-4-16,1-4-2 0,3-4 0 16,2-5-3-16,6-5 0 0,2-9 0 15,2-6 0-15,3-6-1 0,0-8-9 16,3-1-9-16,3-10-10 16,1-5-14-16,0-5-19 0,-6-2-50 0,-4-4-47 15,-8 4-163-15</inkml:trace>
  <inkml:trace contextRef="#ctx0" brushRef="#br0" timeOffset="54076.6387">8834 15096 288 0,'0'0'174'0,"0"0"-127"0,0 0 13 0,0 0 18 16,0 0-21-16,0 0-27 0,0 0-16 16,56-42-9-16,-11 28-4 0,8 1-1 15,6 1-2-15,2 1-49 0,-3-1-76 16,-9 2-179-16</inkml:trace>
  <inkml:trace contextRef="#ctx0" brushRef="#br0" timeOffset="55070.0508">9488 15087 310 0,'0'0'140'0,"0"0"-124"0,-37-60 11 15,22 44 35-15,-1 6-1 0,-1 1-25 16,2 4-8-16,-2 5-8 0,-1 0 3 16,-1 7-6-16,-1 6-1 0,1 7-1 15,0 4-2-15,0 5-3 0,3 2 0 16,1 3-3-16,3 1-1 0,2-2-3 16,4-2-1-16,4 0 1 0,2-6-2 15,5-2-1-15,4-2 0 0,4-3 0 16,4-5 0-16,1-5-1 0,6-8-2 15,0 0-9-15,3-11-1 0,0-9-2 0,-3 0 5 16,-2-5 9-16,-3-1 0 16,-1-5 2-16,-5 0-1 0,-3-2 2 15,-2-3 0-15,-3 1-1 0,-1 3 5 16,-1 4 9-16,-1 9 2 0,-1 4-6 16,-1 6 4-16,0 6 3 0,0 3 0 0,0 0-3 15,-1 10-8-15,-2 4-6 16,-2 5 1-16,0 4-1 0,2-1 3 0,0 2 2 15,2-1-1-15,0 4-4 0,-1-1 2 16,0 3 0-16,2-1-3 0,0-4 0 16,2 2 1-16,5-5-1 0,3-4 0 15,6-4-1-15,3-5 1 0,5-7-8 0,2-4-4 16,1-11 2-16,1-4 3 16,-1-6 5-16,-4 0 1 0,-2-2 0 15,-4-4 1-15,-1 0 0 0,-2-3-1 0,3 1 1 16,-1 6 1-16,-1 5-1 15,-1 4 0-15,-2 3 0 0,-1 3 1 16,-1 3 8-16,-2 8-8 0,-2 0 4 0,-2 8 2 16,2 5-1-16,-2 2-4 0,-1 4 2 15,-2 2-1-15,-1 2 0 0,0 0-2 16,0 1-1-16,0 1 1 16,-5 2-1-16,-5-1 0 0,0 3 0 0,-3 0 0 15,0-3 0-15,3-4 0 16,6-4 0-16,4-8-4 0,2-6-11 0,8-4-5 15,2-7 10-15,3-9 7 0,4-5 3 16,1-4-4-16,-3-3 4 0,0 0 0 16,-6-1 0-16,1-4 0 0,-2-3 0 0,1-2 1 15,3-1-1-15,2 5 1 0,4 9 1 16,1 4 4-16,-1 10-2 16,-1 5 5-16,-3 6 2 0,1 4-5 0,-4 7 0 15,0 8 0-15,-7 3 2 0,-2 4 2 16,-3 3-1-16,-1 0-4 0,-4 5-1 15,-2-1 0-15,-2 0-4 16,-1-3 1-16,3-9 0 0,4-2 2 0,2-7-2 16,4-6 1-16,5-6-1 0,7-3 1 15,1-13-1-15,1-5 1 16,1-3 0-16,-5-1-1 0,-2-2-1 0,-6 3-1 16,-1-4-2-16,-1 1-30 0,1 0-18 15,2 1-38-15,3 2-52 0,3 4-98 16</inkml:trace>
  <inkml:trace contextRef="#ctx0" brushRef="#br0" timeOffset="55610.0145">10600 15111 169 0,'0'0'134'0,"0"0"-59"15,-30-65-17-15,23 40 6 0,3 0-8 16,-1-1-16-16,0 1-13 0,-2 3-2 16,-2 3 1-16,1 3 1 0,-4 5-6 15,1 7 2-15,0 4-1 0,-5 8-7 16,-5 8-5-16,2 7 0 0,-1 5 1 16,2 6-3-16,1 0 0 0,4 5-2 15,1 1 0-15,3 1-3 0,1 1 1 16,1-7 0-16,7 2 0 0,3-6-1 15,8-10-1-15,5-3-1 0,6-6-1 0,6-11 1 16,2-2-1-16,3-11 2 0,2-8 0 16,0-5-2-16,-1-6 1 0,-4-2-1 15,-2-1 0-15,-4-4-8 16,-6-1 7-16,-2-2 0 0,-2-3 1 0,-7-2 0 16,-4-4 1-16,-2-3 0 15,-1 2 0-15,-2-1 0 0,-2 4 0 16,-1 7 1-16,-3 6-2 0,2 12 0 0,-2 7 0 15,0 5 3-15,-3 8 4 0,2 3-1 16,-3 2 4-16,0 11-5 0,0 4-3 16,-1 8-2-16,2 7 3 0,4 7 2 15,-2 3-1-15,2 7 2 0,0 4 3 16,-1 3 2-16,0 3-2 0,1-1 1 16,3-3-1-16,4-4-1 0,0-2-6 15,9-7-1-15,1-4-1 0,5-6 0 16,2-7-1-16,3-4-20 0,10-4-17 15,3-6-19-15,4-6-54 0,7-5-45 16,-7-3-163-16</inkml:trace>
  <inkml:trace contextRef="#ctx0" brushRef="#br0" timeOffset="56853.2459">11162 15009 126 0,'0'0'237'0,"0"0"-211"15,-4-64 41-15,-3 51 14 0,-4 1-23 16,-5 3-24-16,1 2-9 0,-3 3-8 16,0 2-4-16,-3 2-2 0,-4 6 6 0,4 5-3 15,-1 2-10-15,0 4 4 0,3 6 1 16,3 1 1-16,1 2-3 15,2 3-2-15,4 1-1 0,-3 0 1 0,7-3-2 16,3 1 0-16,-1-4-1 0,3-4-1 16,6 1-1-16,1-7-1 0,6 0 1 15,2-3 0-15,3-7-2 0,2-3 1 16,4-1-3-16,-1-5-7 0,0-5-4 16,-1-2 5-16,-2-1 3 0,-3-6 2 15,-1 1 2-15,-1-5 3 0,-3-3 1 16,-4-1-1-16,2-4 0 0,-6-1 0 15,0 0 1-15,-1 0 0 0,1 2 0 16,-2 7 1-16,-1 6 4 0,-1 10 4 16,0 4 2-16,0 3 8 0,0 8 0 15,-1 5-13-15,-2 6-2 0,0 3 2 0,1 5 3 16,1 0 1-16,1 1-4 16,0 0-2-16,0 1 0 0,3 0 2 0,2-2-4 15,-1-1 2-15,2-1-3 0,5-5 0 16,0 0-2-16,0-3 0 0,4-4 2 15,1-4-2-15,0-3 0 0,2-3 1 16,-1-3 1-16,2-6-2 0,1-6 1 16,0-2 0-16,-1-5 1 15,0-3-1-15,2-5 0 0,-1-2 1 0,-3-3-2 16,-3-5 0-16,-3-1 0 0,-2-3 1 16,-6-3 1-16,-3 2-2 15,-2 4 0-15,-9 10 1 0,-1 10 2 0,-4 5-3 16,0 7 0-16,-5 6 0 0,-1 0-2 15,-3 6 0-15,4 4 2 0,7 1 2 0,8-3 1 16,6 3-1-16,5-1-1 16,12-3 1-16,9 1 0 0,5 0-1 15,4-2 2-15,-1 4-2 0,-2-1 1 16,-6 4-2-16,-3 5 0 0,-4 3 0 0,-5 5-1 16,-9 2 0-16,-4 3 1 0,-3 0 0 15,-13 1 1-15,-1 1 0 0,-2-6-1 16,5-3 2-16,5-6-2 0,8-7-1 15,5-3 1-15,11-8-5 0,13-5-29 16,6-7-14-16,3-6-24 0,8-1-23 16,-4-2-25-16,4 3 19 0,-4-4 66 15,-7 1 18-15,-11-2 11 0,-6-1 6 0,-6 0 10 16,-1 1 41-16,-4-3 11 16,1 2-4-16,-4-1-8 0,-4 3-9 15,0 3 1-15,0 3-6 0,-6 3-2 16,0 5 1-16,1 2-13 0,-5 5-3 15,3 3-4-15,-8 9-6 0,0 7-4 0,-1 7 0 16,-3 4-1-16,0 6 2 16,0 2-3-16,1-1 4 0,6 0-1 0,3-4-2 15,9 1-4-15,8-7 1 0,8-1-1 16,5-8-2-16,9-10 0 0,3-2-5 16,2-6-4-16,-1-11 5 0,0-5 3 15,-3-4 0-15,-2-3-6 16,-7-4 5-16,-6-1 1 0,1-2 3 0,-7-2 0 15,-4-5 0-15,0-2 2 0,0-3-2 16,-3-4 0-16,-1-6 1 0,0-1 0 16,1-2 0-16,3 4 2 0,-1 6 0 15,8 9 1-15,-4 15 0 0,-1 6-4 16,-3 8 3-16,-5 4-2 0,0 2 19 0,0 2-15 16,-6 8 1-16,-4 6-3 15,2 5 0-15,-4 5-1 0,0 7-1 0,2 2 0 16,-1 6 1-16,-1 2 0 15,2 4 0-15,-2 4 0 0,-2 5 2 0,0-2 0 16,5 1-2-16,3-6-1 0,6-4 2 16,11-6-3-16,6-5 1 0,7-5-1 15,9-6 1-15,9-3 0 0,8-5-1 16,11-8 2-16,4-3 1 0,5-2 0 16,-2-5-2-16,-3-4 0 0,-12-5-1 15,-6-4-6-15,-15-3 6 0,-12-3 0 16,-9-5 0-16,-11-2-12 0,-9 1-10 15,-9 4-12-15,-5 8-30 0,-8 7-41 16,-6 6-51-16,0 5-67 0</inkml:trace>
  <inkml:trace contextRef="#ctx0" brushRef="#br0" timeOffset="57740.0881">9609 16441 284 0,'0'0'245'0,"0"0"-205"16,0 0-11-16,0 0 11 0,0 0 1 15,52-19-15-15,-26 1-2 16,3-2-4-16,5-2-5 0,4-7 1 0,3-2 1 16,5-3-9-16,-2-3-3 0,3-2-2 15,-6-1 0-15,-3 0-2 0,-6 3 0 16,-11-4 0-16,-11 4 0 0,-10 2-1 15,-7 3 1-15,-10 6 0 0,-5 6 2 16,-8 8-3-16,-1 8 0 0,-3 4 0 16,-2 6 0-16,-2 10-2 0,-2 7 2 15,4 8 2-15,5 7-2 0,4 6 0 16,6 5 0-16,8 5 0 0,2 3 0 16,5 0 0-16,5-1 3 0,3-8 0 15,12-5 3-15,9-10-1 0,7-10-2 16,10-10 0-16,3-11-1 0,10-5-1 0,1-14-1 15,-1-4 1-15,1-6-1 0,-4-1 1 16,-7-1-1-16,-5-1 1 0,-10 5 1 16,-7 0-2-16,-10 0 0 0,-5 0 2 15,-4-3-1-15,-2-1 4 0,-2 5 8 16,-3 4-1-16,1 13-1 0,-1 5-5 16,0 3 0-16,-1 14-2 0,-6 9-4 15,1 10 0-15,1 5 0 0,-1 4 0 16,7 5 0-16,1 2 2 0,2 6-2 15,1 1 0-15,0 2 1 0,1-1 0 16,2-6 3-16,-1 2-3 0,-1 2-1 16,-1-3-1-16,0 4 1 0,-2-9 0 15,-2-8 0-15,-2-8 0 0,0-7 0 16,-2-6 0-16,0-5 0 0,-2-7 0 0,-2-3 1 16,-5-2 0-16,-6-2-1 0,-2-3-2 15,-3-5 2-15,-2-4-5 16,-1 0 2-16,-2-3 1 0,-4 0-1 0,2-4-1 15,-2 0 1-15,6-4 1 0,7-1 2 16,8-4 0-16,13-1 0 0,6-6-2 16,20-8 0-16,9 2 2 0,10 1-2 15,5 4 1-15,2 10 0 16,0 4 1-16,1 3-1 0,-4 1 0 0,0 3 1 16,-9 1 0-16,0-1 0 0,-7 1 2 15,-3 2 2-15,-7 0 3 16,-5-1-5-16,-4 1 0 0,-2-1-1 0,-5 0-1 15,1 1 0-15,-2-2-8 0,0 0-36 0,5 0-34 16,2-3-25-16,3-1-65 0,-1 2-120 16</inkml:trace>
  <inkml:trace contextRef="#ctx0" brushRef="#br0" timeOffset="59224.0546">10638 16087 284 0,'0'0'100'0,"0"0"-52"16,0 0 30-16,0 0-3 0,-33-51-33 0,21 46-6 16,-3 4-8-16,-1 1-7 0,-5 4-3 15,-5 9-1-15,3 4-1 16,-4 7 5-16,1 5-2 0,0 9-9 16,0 3-3-16,3 4 0 0,3 2-2 0,3-3-1 15,8-3-2-15,6-6 2 0,3-5-4 16,7-5 1-16,5-7-1 0,3-4 1 15,3-7 0-15,2-7 0 16,5-3-1-16,0-10 1 0,6-5-1 16,-1-7-1-16,0-3-4 0,0-3 1 0,-8-2-1 15,-1 1 2-15,-4-3 0 0,-3-2 2 16,-3-3 1-16,-6 0 0 16,-1 3 0-16,-3 5 2 0,-1 10 1 15,2 6-2-15,-2 8 4 0,0 7-3 16,0 1 3-16,-2 10 0 0,-1 8-4 0,-2 7 0 15,2 5 1-15,-4 6 1 0,4 0 5 16,1 1-2-16,0-2-3 16,2 2-1-16,0-5 1 0,0 0 0 0,1-7-3 15,6-3 0-15,3-6 0 0,2-7 0 16,6-5-1-16,2-4 0 0,8-10 1 0,0-6-2 16,0-6-4-16,2-1-5 0,-8 0 3 15,-4-4 2-15,-3 2 2 16,-5-2 3-16,-3-3 1 0,-1 0 0 0,-5-2 1 15,-1 0-1-15,0 7 1 0,0 8-1 16,0 8 0-16,0 8 1 16,0 3 0-16,-1 9 1 0,-3 7-2 0,-1 4 2 15,2 6 0-15,3 0 3 0,0 0-5 16,0 1 3-16,0-4-3 0,3 0 0 16,2-3 1-16,0-2-1 0,0-4 2 15,1-1-2-15,1-4 1 0,2-3-1 16,2-6 0-16,4-2 0 0,2-8 1 0,5-6 0 15,2-2-1-15,-4-3 0 16,2 0-2-16,-3-2 0 0,-3-1 1 16,-1-1 0-16,-3-2 1 0,1-4 0 15,-6-4 1-15,2-2-1 0,-6-1 0 0,-3 0 0 16,0 3 1-16,0 2 0 0,0 8 0 16,-1 5 1-16,0 6 1 0,1 8 1 15,-1 2 3-15,0 2 4 0,-1 6 1 16,-5 7-10-16,3 6-1 15,-1 6 1-15,-3 6 0 0,3 4 0 0,-5 3 0 16,4 0 1-16,-2 2 0 0,1-1-1 16,1-3-1-16,1-4-1 15,5-3 0-15,2-4 0 0,8-4 0 0,4-4-1 16,2-3-5-16,2-5-6 16,0-7-5-16,2-2-4 0,-1-7 1 0,-1-10 9 15,-2-1 5-15,-2-3 4 0,-3-1 2 16,-3-2 0-16,1-5 1 0,1-2 1 15,0-6 5-15,6-3 8 0,3 0-2 0,4 2-2 16,-1 12-1-16,4 4-2 0,0 9 0 16,3 5-1-16,4 5-1 15,2 3 0-15,-1 4 2 0,3 7-2 0,-4 2-1 16,-5 5-2-16,-4 2 2 16,-8 2-4-16,-4 4-1 0,-8 2 1 0,-4-1 0 15,-8 3 0-15,-12-2-1 0,-9 3 1 16,-4-4 0-16,-1-2-1 0,-5-3-6 15,1-5-1-15,3-3 2 0,6-8 5 16,5-5-1-16,7-1-1 0,6-8 0 16,7-4 2-16,4-5 0 0,4-5 0 15,10-2 0-15,6-7 0 0,6-1 1 16,2 0 0-16,3 0 0 16,1 3-1-16,1-2 0 0,-1 2-2 0,-1 0 1 15,-1 0 0-15,-1 2 1 16,-5 0 0-16,0 1 0 0,-8 1 0 0,-3 2 1 0,-4 2-1 15,-5 3 2-15,0 4 0 16,-4 7-2-16,0 2 6 0,0 3 4 0,0 2 0 16,0 0-4-16,0 8-6 15,0 5 1-15,5 6-2 0,-1 5 2 0,6 1-1 16,-2-1 0-16,7 2 0 0,-3 0 1 16,-5 2-1-16,-1 1 0 0,-6 3 0 15,-2 2 0-15,-10-3 0 0,-8 1 0 16,-2-3 0-16,-3-5-5 15,-2-3-20-15,0-8 4 0,6-5 5 16,3-8 5-16,4 0 8 0,7-7 3 0,-1-6 0 16,6-4 0-16,2 0 1 0,9-10-1 15,7 4 0-15,3-8-1 0,6 1 1 16,7 1-1-16,-2-1 1 0,2 4-1 16,1 2 1-16,-3 4 0 0,-2 3-1 15,-2 3 1-15,-3 2 1 0,-9 6-1 16,-2 0 0-16,-8 5 2 0,-3 1 10 15,-1 0-5-15,-4 3 0 0,-3 1 2 16,-6 2-1-16,-4 4 0 0,0-2 1 16,1 1-2-16,2 2-1 0,5 1 0 0,1 3-4 15,2 2 0-15,0 2 1 0,3 2-1 16,2-2-2-16,1 1 0 0,6 2 1 16,5-3-1-16,6 1 0 0,5-6-2 15,3-5 1-15,3-5-16 0,2-4-13 16,2 0-11-16,0-6-27 0,2-6-34 15,-5-4-1-15,0-9-25 0,-6 1-47 16,-6 2-91-16</inkml:trace>
  <inkml:trace contextRef="#ctx0" brushRef="#br0" timeOffset="59369.0517">12197 15930 295 0,'-14'-53'65'16,"-2"16"-9"-16,-1-2 26 0,-3 2-18 16,0 4-17-16,0 6-15 0,4 9 0 15,0 7-9-15,5 6-4 0,1 5-7 0,3 3-8 16,1 10-4-16,4 5 0 0,3 3-3 15,12 2-25-15,5-3-54 0,9-1-106 16,-7-7-214-16</inkml:trace>
  <inkml:trace contextRef="#ctx0" brushRef="#br0" timeOffset="60175.056">12413 15928 260 0,'0'0'233'0,"0"0"-183"0,16-52 9 15,-16 41 10-15,-1 3-14 16,-8 2-5-16,1 2-14 0,-8 3-18 0,-3 1-7 16,-6 4 0-16,1 7 2 0,-3 3-1 15,6 6-2-15,-2 4-2 0,2 2-4 16,2 2 0-16,1 3 1 0,-2 1 0 15,2 1-3-15,1-1-1 0,7 0 1 16,6-4-1-16,4-3-1 0,1-2 0 16,6-3 0-16,7-5 0 0,2-2-1 15,2-7-1-15,4-4-6 0,2-2-6 16,-1-11 1-16,2-3 5 0,-5-4 2 16,2-3 4-16,-1-3 0 15,-3-1 2-15,0-2 1 0,-2-5-1 0,3-2-1 16,-3-2 0-16,0 2 1 0,0 1 1 15,-2 5-1-15,-2 9 0 0,0 5 3 16,-3 8 0-16,-4 6 0 0,-3 4 5 16,0 8-5-16,-2 2 3 0,0 8-2 0,0-1 2 15,-3 1 1-15,0 2-2 0,-3-1-2 16,3 1 0-16,0 1-2 0,1-3 0 16,1 5 0-16,0-6-1 0,1 1 0 15,0-6 0-15,0-2 0 0,4-4-1 16,4-4-1-16,1-5-16 0,5-1-3 15,1-7 11-15,0-4 7 0,0-4 1 16,0-3 1-16,-2-4 1 0,2-2 1 16,0-3-1-16,1-4 0 0,2-1 0 15,0-3 1-15,2 1 0 0,-1 7-1 16,-1 4 1-16,1 9 3 0,-4 6-2 0,-4 8 5 16,-1 3-1-16,-3 9 0 15,-1 4-2-15,-4 5 3 0,-1-1-1 0,-1 4 0 16,-1-3-1-16,-1 2-2 0,-2-3-1 15,0 1 0-15,0 0-2 16,1-1 1-16,1 1 0 0,-1-3-1 0,1-1 0 16,-1-5 0-16,3-3 0 15,0-4 0-15,0-5-1 0,9 0 1 0,3-8 2 16,3-5 0-16,5-3-1 0,-2 0-1 16,-1 0 1-16,-1-3-1 0,-1 0 1 15,3-2 0-15,-2 1 1 0,2 3 2 16,-4 2 2-16,0 7 4 0,-2 5-3 15,-2-1-1-15,0 4 0 0,-3 4 3 16,-1 3-4-16,3 2-2 0,-4 0 0 16,2 1 0-16,-1-2 0 0,-2 0-3 15,3 2 1-15,0-3-2 0,1 4 1 0,0 0-30 16,5 0-39-16,-4-1-47 0,3-1-52 16,-1-3-167-16</inkml:trace>
  <inkml:trace contextRef="#ctx0" brushRef="#br0" timeOffset="60269.9093">13153 16209 328 0,'0'0'234'0,"0"0"-181"0,0 0 11 16,0 0-16-16,0 0-40 0,0 0-8 15,0 0-27-15,6-41-81 0,0 25-247 16</inkml:trace>
  <inkml:trace contextRef="#ctx0" brushRef="#br0" timeOffset="62728.5752">13225 14859 278 0,'0'0'87'15,"0"0"-50"-15,0 0-8 0,0 0 27 0,0 0 12 16,-16-41-20-16,20 36-8 16,8-2-10-16,4 2-10 0,7 2-4 0,7 1 1 15,4 2 0-15,11 0 5 16,3 6 2-16,3 1-6 0,2-1-5 15,-2 1-2-15,0 0-2 0,-2 1-1 0,-3-4-2 16,-5 0 5-16,-8 1-2 0,-9-1 2 16,-10 0-5-16,-7 0-1 0,-6 0-1 15,-1-1-3-15,-2 4 0 0,-6 3 1 16,-6 1 4-16,-6 2-2 16,-6 2-3-16,-4 4 3 0,-3 3-3 0,-3 4-1 15,-1 5 0-15,-7 3 1 0,2 3-1 16,-4 3 1-16,-1 0-1 0,0 2 2 15,0 0-2-15,-2 1 1 0,0-1-1 16,-2-1 0-16,-1 4 0 0,3-4-1 16,4 0-3-16,5-7 4 0,6 0 0 0,7-6 1 15,7-4-1-15,7-4 1 0,5-7 1 16,-1-4-2-16,6-1 0 0,0-6 3 16,2 1-2-16,1-2 1 0,0-1 1 15,0 1 4-15,2-1 2 0,10 0 1 16,0-1 1-16,5-2-3 15,3 2-3-15,1-1-2 0,8 2 2 0,0-2 0 16,6 0 0-16,2 2-2 0,0-1-1 16,7-2 3-16,-4 0-1 15,3-1 0-15,-4 0 0 0,-4-2-4 0,-3 1 0 16,-5-1 0-16,-9 0 0 0,-5 5 0 16,-9-1 0-16,-3 0 0 0,-1 2 0 15,-1 0 0-15,-5 0-4 0,-5 0-14 16,0 0-19-16,-1 0-16 0,2-6-35 15,3-4-35-15,2-6-55 0,2-3-187 16</inkml:trace>
  <inkml:trace contextRef="#ctx0" brushRef="#br0" timeOffset="62973.9706">13109 15115 447 0,'0'0'56'0,"0"0"-30"16,0 0 37-16,0 0-11 0,0 0-21 16,0 0 15-16,0 0-7 15,0 0 3-15,75 42-8 0,-44-38-5 0,5-3 2 16,4-1-10-16,-4 0-2 0,0 0-7 16,-4-6-3-16,-3 1-5 0,-7 1-1 15,-7 0-3-15,-4 2 0 0,-6 1 1 16,-5 1-1-16,0 0-2 0,-1 4-18 15,-3 4-30-15,-1 1-28 0,-1-5-43 0,4-3-85 16</inkml:trace>
  <inkml:trace contextRef="#ctx0" brushRef="#br0" timeOffset="63444.894">13793 15416 372 0,'0'0'180'0,"0"0"-146"0,0 0 17 15,0 0 12-15,16-65-21 0,-5 41-6 0,0-1-10 16,-2 0-9-16,5 0 1 0,0 4 2 16,1-2 0-16,0 6-2 0,-3 4-2 15,2 3-4-15,-1 4-3 0,-2 5 2 16,-1 1-4-16,4 7-1 0,-1 6-4 16,3 2-1-16,1 2 3 0,2 6 1 15,-2-5-3-15,2 3 0 16,0-1 1-16,1 0 0 0,1-3 0 0,-2-2-1 15,1-3 4-15,1-5 3 0,0-1-3 16,-2-6 1-16,3-2-1 0,0-7-2 16,-1-3-4-16,-1-5 0 0,0 0 0 15,-2-4 0-15,-1-1 0 0,-4 0 0 0,-2 3 0 16,-6-2 0-16,-5 5 0 16,0 4 0-16,-8 2-12 0,-3-3-86 0,4-1-95 15,1-2-324-15</inkml:trace>
  <inkml:trace contextRef="#ctx0" brushRef="#br0" timeOffset="67948.1694">23266 2127 124 0,'0'0'289'15,"0"0"-264"-15,0 0-6 0,0 0 10 16,-57-1-4-16,33 8-5 0,-3 4-4 16,-5 3-7-16,-3 3-4 0,-7 2-1 15,3 4 0-15,-6 3-3 0,4 1 0 16,-3 2 3-16,5 3 2 0,-4 2-4 16,5 2 1-16,-5 5 0 0,1 1 2 15,-4 4-5-15,0 6 0 0,-3 3 3 16,-1 6 1-16,-2 4-4 0,1 3 3 15,-1 7 2-15,1 3 3 0,5 2 0 16,2 2 4-16,7 3 1 0,6 1-2 0,7 1-7 16,4 2 4-16,3 2-1 15,2 2-2-15,2 6-4 0,1 0 6 16,3 5-2-16,0-1-1 0,0 2-4 0,1 4 1 16,-4 2 0-16,5 1-2 15,0-1 1-15,4 1 0 0,3 3 2 16,0-1 1-16,8 5-3 0,0 0 5 15,7 2-3-15,0 1 1 0,3-1 0 0,0 3 3 16,-1-1 2-16,-1 3-6 0,-2 6 0 16,-3-1 2-16,-4 3-1 0,0 0 3 15,0 3-2-15,0 3 2 0,4 2 0 0,1 2-1 16,2-1-5-16,2-2 0 0,4-6 2 16,2-3-2-16,5 4 1 15,0-2 3-15,2 2-4 0,2-1 2 16,0-2-2-16,4-1 5 0,-1 0 1 15,5 3-4-15,4 1 1 0,1 2-3 16,6-2 0-16,2-6-2 0,3-2 2 16,7-4 4-16,-1-2 1 0,4-1-4 0,2-2-1 15,2-2 1-15,0-3-1 0,1-1 1 16,0 1 0-16,2-3-1 0,-1 5 0 16,2-2-3-16,1-1 1 0,-2 1 2 15,-2-4 0-15,0 0 1 0,-3-3 0 16,-2 1 3-16,-5 1-2 0,-1-1-2 0,-6 2 0 15,0-6 1-15,-5-3 11 16,2-4-4-16,-5-2-4 0,-1 1-1 16,-7-1 0-16,-2 2-3 15,-4-1 1-15,-7-3-1 0,3 2 0 0,-9-4 0 16,-2 0 1-16,-4-1 1 0,-8-4-2 0,-1-3 1 16,-4-2 1-16,-9 0 0 15,-2-4-2-15,-10 1-4 0,-2-2 4 16,-8-3 2-16,0-1-2 0,-2-2 0 0,-2-4 2 15,-4-1 2-15,0-4-4 16,3-2 2-16,-4-2 2 0,3-6 3 0,-1-2-3 16,-1-4-2-16,1-2 4 15,-4-2-6-15,1-2 0 0,-3-3-5 0,0-6 5 16,6-5 0-16,-1-3 0 0,4-8 0 16,7-5-3-16,2-8-27 0,3-4-21 15,3-13-17-15,0-12-32 0,6-11-68 16,1-2-137-16</inkml:trace>
  <inkml:trace contextRef="#ctx0" brushRef="#br0" timeOffset="68239.7269">23537 13684 331 0,'0'0'126'0,"0"0"-125"0,0 0 6 16,0 0 15-16,0 0-4 0,0 0-10 0,34 1 9 15,-25 26 9-15,1 9-5 0,1 10-1 16,-2 8 4-16,3 5 0 15,0 2-5-15,1 3 6 0,1 0 0 0,3-6-10 16,-1-5 5-16,2-10-18 0,3-16 31 16,3-12-7-16,7-11-11 0,9-6 8 15,7-13-4-15,8-9 2 0,1-1-8 16,6-4-3-16,-2 3 1 0,2-4 1 16,3 0-5-16,-1 1-4 0,-5-1 5 15,-1 4-3-15,-9 3-4 0,-5 2-1 16,-11 3 1-16,-10 1 0 0,-6 2-1 15,-6-2-2-15,-4 0-29 0,-1 1-20 16,0-11-58-16,2-6-61 0,4-2-238 0</inkml:trace>
  <inkml:trace contextRef="#ctx0" brushRef="#br0" timeOffset="68666.7179">26411 13044 387 0,'0'0'114'0,"0"0"-112"15,0 0 15-15,0 0 17 0,0 0-5 16,0 0-21-16,0 0 14 0,52 21 2 16,-29 5 3-16,6 6-6 0,4 6 2 15,4 5 0-15,4 1 0 0,-1 1-2 16,-1-1 4-16,-2-2-7 0,-4 1-2 0,-1-4-7 15,-5-3 0-15,-2 0 0 16,-5-6-2-16,-1-6-5 0,-5-4 1 16,-6-8 0-16,-4-3-3 0,-4-4 0 15,0-4-1-15,-8 0-10 0,-4-1-39 16,-1-3-51-16,-2-8-51 16,2-2-106-16</inkml:trace>
  <inkml:trace contextRef="#ctx0" brushRef="#br0" timeOffset="68931.7784">26953 13072 291 0,'0'0'116'0,"3"-55"-55"15,-3 47-18-15,0 4 33 0,0 4-17 16,-3 0-14-16,-3 12-22 0,-8 11-18 16,-11 8 2-16,-9 13 3 0,-8 7 5 15,-3 6-5-15,-1 3 0 0,-2-3-1 16,2 3 5-16,4-4-5 0,4-5 5 15,5-5 0-15,5-6-2 16,7-4-3-16,3-8 4 0,6-8 1 0,6-7-2 16,5-5-9-16,1-3 2 0,0-4-3 15,0 0 0-15,0 0-1 0,0-1-1 16,0 0 2-16,0 0-2 0,3-5-1 0,5-3-7 16,1-8-57-16,4-6-70 15,-5-5-180-15</inkml:trace>
  <inkml:trace contextRef="#ctx0" brushRef="#br0" timeOffset="71184.9844">27692 13512 292 0,'0'0'111'0,"0"0"-66"0,0 0-2 16,0 0 9-16,0 0 13 15,0 0-20-15,-53-14-11 0,52 1-3 0,0-6-8 16,1-3-7-16,7-4-7 0,5-3 18 16,4 4-12-16,2-2-8 0,6 2-3 15,4-2 7-15,3 3 0 0,-1 2 6 16,-1 5-8-16,-6 3 2 0,-1 6-2 15,-1 3-3-15,-3 5-3 0,-2 5 1 16,-1 5-2-16,-2 9 0 16,0 2-2-16,4 4 1 0,-3 5 0 0,3 2-1 15,0 2-1-15,2-5 1 0,1-1 2 0,-3-5-2 16,3 1 0-16,-3-7 1 16,1-2 0-16,1-4-1 0,-3-8 0 15,1-3 1-15,-1-3 1 0,2-8 0 0,-1-5 8 16,-1-3 3-16,-1-3 3 0,-1-3-1 15,0-2-1-15,-1 0-1 0,2-4-1 16,1-1-5-16,-1-1 2 0,-2 0-9 16,-2 2 0-16,-6 4 0 0,0 1 0 15,-2 3 0-15,5 2 0 0,0 1 0 0,5 4-15 16,11-1-42-16,4 3-28 16,13 2-57-16,8-4-50 15,-2 4-156-15</inkml:trace>
  <inkml:trace contextRef="#ctx0" brushRef="#br0" timeOffset="71535.5838">29132 13100 312 0,'0'0'228'16,"0"0"-207"-16,0 0 8 0,0 0 23 15,0 0 4-15,0 0-37 0,0 0-15 16,0 0 7-16,-17 70 2 0,16-35 1 16,1 10-2-16,-3-3-4 0,0 3-2 15,-3-2-5-15,-2-1 12 0,-4 0-6 0,0-5-4 16,1-3-1-16,-5-4 3 0,1-5 4 16,-1-2 8-16,0-9-5 0,3-2-1 15,3-6-2-15,-2-3 1 16,4-3-5-16,-1 0 9 0,0-8-3 15,0 0-4-15,-2-4-4 0,3-1-1 16,-4-4-1-16,5 1-1 0,-2-4-2 16,4 0 1-16,-2-2-16 0,4-1-15 0,3 2-15 15,6-1-25-15,6-1-18 16,2 0-86-16,2 0-160 0</inkml:trace>
  <inkml:trace contextRef="#ctx0" brushRef="#br0" timeOffset="71870.1461">29109 13148 287 0,'0'0'188'16,"0"0"-138"-16,0 0 12 0,0 0 1 15,0 0-24-15,0 0-17 0,0 0 4 16,62 63-1-16,-45-31-3 0,-4 5 0 0,1-2-8 16,-1 1-3-16,0 1-2 0,-4-4-4 15,1-2-3-15,-2-4 0 0,1-2 1 16,-1-4-3-16,-1-8 1 15,0-4 1-15,2-6 2 0,-1-3 0 0,1-10 1 16,4-5 8-16,0-6-2 16,-2-4-3-16,2-3-4 0,-1-1 2 0,-5-3 1 15,4-2 3-15,-5-3 0 16,4-4 5-16,-2-3-2 0,1 1-3 16,-2 6-2-16,1 9-1 0,-2 7-1 15,-1 12-6-15,0 4 0 0,0 5 0 0,2 1 0 16,3 7-1-16,5 4-4 0,0 3 1 15,1-1-31-15,3-1-23 0,4-3-54 16,10-3-56-16,-1-5-187 0</inkml:trace>
  <inkml:trace contextRef="#ctx0" brushRef="#br0" timeOffset="72135.0429">30102 12974 242 0,'0'0'154'0,"-32"-52"-108"0,22 41 14 16,2 4 24-16,1 4-27 0,0 3-11 16,3 2-9-16,-4 10-12 15,-2 7-16-15,-3 9 5 0,2 8 4 0,-3 10-4 16,2 7-4-16,-9 8-3 0,-1 9 1 16,0 2-1-16,-4 3-5 0,4 2 2 15,-3 0-2-15,4-1 0 0,5-2-2 16,9-2 4-16,6-5-1 0,1-12 6 15,8-5-6-15,6-10 17 0,2-8-15 16,4-11-5-16,1-10-1 0,3-11 1 16,-1-7-21-16,4-12-46 0,-3-9-52 0,-2 0-105 15</inkml:trace>
  <inkml:trace contextRef="#ctx0" brushRef="#br0" timeOffset="72771.6264">30471 13726 147 0,'0'0'160'0,"0"0"17"0,0 0-123 15,0 0-5-15,0 0 4 16,29-69-19-16,-16 37-15 0,-2-4-9 0,4-3 3 16,-1-3-1-16,1-6-1 0,1-2-2 15,1-7 0-15,-1-1 0 16,0-4 0-16,-1 2 1 0,-2 9-1 0,-2 7 1 15,-2 11 0-15,0 9 1 0,-3 9-3 16,-3 7 0-16,-2 6-4 0,-1 1-1 16,0 1-2-16,-1 1 3 0,-4 6-4 15,-4 4 0-15,2 4 0 0,-1 3 0 16,3 4-1-16,2 5 1 0,2 6 0 16,1 0 0-16,2 8-1 0,2-2 1 15,2 2 0-15,2-3 0 0,-1-5 0 16,5-2 0-16,0-6 0 0,1-6 0 15,-1-7 1-15,3-3-2 0,1-8 1 16,4-1 0-16,2-10 1 0,0-8-1 0,3-4 2 16,-3-5-1-16,-5-1 0 0,0-2-1 15,-7-1 2-15,-1 1-2 0,1-1 1 16,-4-2 3-16,-1-1 6 0,0-1 2 16,0 1 2-16,-2 2 0 0,1 8-5 15,-1 8-7-15,-3 6 8 0,0 8 0 16,0 2-8-16,-3 8-2 0,-2 7-2 15,0 8 1-15,-3 6 1 0,2 1-2 16,5 2 1-16,1-1-1 0,11-3-2 16,7 1-32-16,3-5-22 0,7 0-44 0,1-6-32 15,-3-7-140-15</inkml:trace>
  <inkml:trace contextRef="#ctx0" brushRef="#br0" timeOffset="72926.6289">31223 13430 506 0,'0'0'82'0,"0"0"-31"0,-32 60 23 16,18-39-17-16,1 1-26 0,-5-1-12 16,0 2-9-16,-4 0-6 0,1-3 4 15,6 0-8-15,6-3 1 0,0-4-1 16,6-4-9-16,3-6-73 16,8-3-38-16,0-9-155 0</inkml:trace>
  <inkml:trace contextRef="#ctx0" brushRef="#br0" timeOffset="73349.3951">31645 13235 358 0,'0'0'203'15,"0"0"-177"-15,0 0 2 0,56 5 23 16,-37 16-21-16,0 5-4 0,-4 3-1 16,-3 2-4-16,-4 0-13 0,-5 0-2 15,-2-1-1-15,-1-3 0 0,-5-2-3 16,-3-1-1-16,0-6 0 0,1 0 0 0,-2-8 0 16,-3-2-1-16,3-3 1 0,-6-5 1 15,0 0-1-15,-1-3 0 16,-1-7 1-16,-2-1 0 0,-3-5-2 15,2 2 1-15,2-5 0 0,1 0-1 16,2-1 1-16,5-2 0 0,3 3 1 0,7-4 6 16,1 3 3-16,13-1 1 0,4-2-2 15,11 1-1-15,2-1 2 0,5 2 6 16,3-2-6-16,5-1 0 16,0 3-3-16,-2 0 2 0,-3 3-2 0,-6 4-6 15,-8 0-1-15,-5 3-1 0,-3-1 0 16,-2 2-24-16,-1-2-30 0,-5-1-49 15,-3-3-26-15,-3 1-101 0</inkml:trace>
  <inkml:trace contextRef="#ctx0" brushRef="#br0" timeOffset="73603.775">32028 12810 381 0,'0'0'40'0,"26"-52"19"0,-11 40 22 15,3 1-22-15,2 4-11 0,-2 1-7 0,3 5-9 16,-4 1 3-16,-4 1-6 0,-3 7-9 15,-4 4-7-15,-6 3-6 0,-3 6-2 16,-6 2 0-16,-5 3-2 16,-1 1 1-16,-4-1-2 0,4-1-1 0,2-4 0 15,7-5-1-15,4-6 0 0,2-5 1 16,8-3 0-16,8-2 2 0,7-5 1 16,9-6 1-16,2 0-2 0,7-5 0 15,-5 2-2-15,-1 1 0 0,-3 1-1 16,-5 0-5-16,-3 1-35 0,-5-2-42 15,-8 0-27-15,-5-1-62 0,-3 1-107 16</inkml:trace>
  <inkml:trace contextRef="#ctx0" brushRef="#br0" timeOffset="73906.7338">32453 12557 360 0,'0'0'23'0,"25"-52"11"0,-13 43 47 15,5 6-15-15,-1 3-17 0,0 1-11 16,0 10-5-16,0 3-9 0,-1 8-4 0,0 6 0 15,-2 8 0-15,-4 3 4 16,-3 6-5-16,-1 4 0 0,-5 6-4 0,0 2-5 16,-6 1-5-16,-2 2-3 0,-2 0 0 15,-4-3-2-15,-3-2 0 0,-6-4-1 16,-1-2 1-16,-1-2 0 0,-2-2 0 0,-3-3 0 16,0-4 0-16,-1-3 2 15,3-6-2-15,1-4 0 0,7-5 2 16,4-7-1-16,4-3-1 0,7-4 0 15,2-4 0-15,0-2 1 0,3 0 0 16,0-5 3-16,0-3 4 0,0-2-6 0,0-1-1 16,0-3-2-16,1 2 1 0,4 0-25 15,-2 2-27-15,-2-2-34 0,-1-2-67 16,-5 0-263-16</inkml:trace>
  <inkml:trace contextRef="#ctx0" brushRef="#br0" timeOffset="74757.8983">26909 14374 165 0,'0'0'59'0,"0"0"34"16,0 0-66-16,0 0 9 0,0 0 22 15,9-51-8-15,-8 49-13 0,-1 2-4 0,0 0-2 16,0 0-11-16,0 8-10 0,0 2-7 15,0 6 3-15,0 8 7 0,0 2 1 16,3 9 2-16,0 6-1 0,0 5-3 16,0 8 2-16,0 3 0 0,-2 5-4 15,-1-3 3-15,-2 2-3 0,-5-2-4 16,-1-4-3-16,1-3-2 0,-2-5-1 16,1-6 1-16,1-3-1 0,1-6 1 15,3-5 1-15,2-7-1 0,1-5 12 16,0-6 0-16,0-5-8 0,0-3-3 15,1-1 0-15,-1-1 1 0,0-5-1 16,0-2-2-16,-5-1-7 0,-6-1-39 16,1-2-13-16,-3-1-25 0,-1-3-75 0,2 3-110 15</inkml:trace>
  <inkml:trace contextRef="#ctx0" brushRef="#br0" timeOffset="75289.4664">26461 14921 49 0,'0'0'287'15,"0"0"-234"-15,0 0 1 16,0 0 9-16,0 0-4 0,0 0-16 15,17-50-12-15,-10 48 0 0,2 1-7 16,0 1 1-16,3 4-7 0,0 7-8 0,3 4 3 16,2 6-1-16,0 2 0 0,2 3-1 15,-3 1 0-15,1-2-1 0,0 1-1 16,-1-3-5-16,-2 0 1 0,0-3-2 16,-2-2 0-16,0-1-2 0,2-5 1 15,-4 2 0-15,2-1-1 0,0-5-1 16,-2 2 1-16,1-3 1 0,0 0-1 15,0-4 0-15,0-3-1 0,1 0 2 16,-2-3 0-16,1-5 3 0,1-2 7 16,-2-4-1-16,6 0-5 0,0-6 0 15,2-2 1-15,3-2 1 0,3-5-4 16,4-1-1-16,1-2 2 0,5 3 1 16,-2 0 0-16,-1 0 0 0,1 5 0 0,-4 4 2 15,-4 2-3-15,-5 6 1 0,-7 1 1 16,-4 4 1-16,-7 0-3 15,-1 2 2-15,-2 2 1 0,-6 0-3 0,0 3-5 16,-4 0 0-16,1 0 1 16,2 0-1-16,0 0-2 0,1 0 1 15,2 1-11-15,4 0-13 0,0-1-15 16,2 1-21-16,0-1-53 0,1-2-75 0,4-5-261 16</inkml:trace>
  <inkml:trace contextRef="#ctx0" brushRef="#br0" timeOffset="77541.8379">27314 15238 142 0,'0'0'168'16,"0"0"-103"-16,0 0-23 0,0 0 14 15,0 0-13-15,0 0-1 0,0 0-14 0,-13 3-4 16,13-1-7-16,6-1 26 15,8 2-27-15,7-3 12 0,12 2 3 16,6-2-3-16,8-2-4 0,6 0-5 16,4-4 0-16,-1 4-2 0,1-2-3 15,-2 2-5-15,-6 0 2 0,-3 0-1 16,-7 1-5-16,-9 0-2 0,-8 1 1 16,-9 0 0-16,-8 0-2 0,-3 0-1 15,-2 0 1-15,0 0 3 0,0 0-1 16,-5 0 1-16,-3 0-1 0,-5-4 2 15,-5 1-6-15,0-3 1 0,1 1 0 16,-3 0 1-16,1-2-2 0,0 0 0 16,0-1 0-16,3 1 0 0,0 0 0 15,5 3-1-15,4-2-4 0,4 2-30 16,4-2-29-16,14-2-45 0,11-5-76 16,5-1-174-16</inkml:trace>
  <inkml:trace contextRef="#ctx0" brushRef="#br0" timeOffset="78526.4335">28255 15713 181 0,'0'0'308'0,"0"0"-227"15,0 0-30-15,0 0 15 0,0 0-13 16,0 0-14-16,38-54-10 0,-28 28-9 0,3-2-6 16,2-4-8-16,0-4-1 15,2-1-2-15,-1-4 1 0,3-2-2 0,0 0 0 16,-1-5 1-16,2-2-1 16,-5-6-1-16,0-2 0 0,-3 1 0 15,-7-2 1-15,-1 7-2 0,-4 6 2 16,-2 9 1-16,-4 13 1 0,-1 4-4 15,1 10 2-15,0 4 0 0,-2 3 0 16,0 3-2-16,0 0 2 0,0 5 0 0,-2 8-2 16,3 8-1-16,0 3 1 0,2 8 0 15,3 2 0-15,1 4 0 0,1 0 3 16,3 1 2-16,4 0-2 0,3-3-2 16,4-2 2-16,2-2-2 0,2-7 0 15,4-5-1-15,1-5 1 0,-2-7 1 16,3-7-1-16,0-1-1 0,-3-4 1 15,3-6-1-15,-1-4-1 0,-1-2-1 16,1-3 2-16,-2-4 0 0,0-1 0 0,-4-2 0 16,-2-2 2-16,-3-4-1 15,-1-3-1-15,1-3 2 0,3-3 3 16,3 2 5-16,-5 8-7 0,-7 16 1 16,-6 7 0-16,-3 8 9 0,-1 4 1 15,1 7-3-15,-4 12-11 0,-1 2 0 16,-3 9-1-16,5 3 1 0,4-4 1 15,3 1-1-15,9-3 0 0,7-5 0 16,7-1 1-16,6-7-1 0,6-4 1 0,2-5-1 16,6-6 0-16,-1-3 0 0,0-3-13 15,0-6-42-15,-7-5-60 0,-10-1-148 16</inkml:trace>
  <inkml:trace contextRef="#ctx0" brushRef="#br0" timeOffset="88652.0215">9527 5342 4 0,'0'0'10'16,"0"0"-5"-16,0 0 1 0,0 0 4 16,0 0-3-16,0 0-6 15,0 0 0-15,0 0 79 0,0 0-47 0,-41-21-27 16,37 17 59-16,0-2-29 16,2 0-2-16,0 3 1 0,0-4-5 15,-1 3-7-15,1-2 3 0,2 1-2 16,-1-4-4-16,1 2-7 0,0-2-3 0,0 1-1 15,0 0-4-15,0 1 5 0,0 1 5 16,-1 0 10-16,-2-1 12 0,0-2-4 16,0 0 6-16,1 0 2 0,-1 2-18 15,1-1-2-15,2 1 5 0,0 0-6 16,0 3-5-16,0 3-3 0,0-1 1 16,0 2-3-16,0 0-5 0,0 0 1 15,0 0-2-15,0 0-3 0,1 2 1 16,1 0-2-16,0 5 2 0,-1 2 1 15,-1 0-1-15,0 1 0 0,0 3 4 16,0 2 0-16,0 2-3 0,0-1 2 16,0 4-1-16,0-4 3 0,0 3-7 15,1 0 5-15,0 0 0 0,1 1-2 16,-1-2-2-16,0 1 1 0,0 2 0 0,-1-2-2 16,0 2 1-16,0-1-1 0,0 2 2 15,0-3-2-15,0 2 0 0,0 2 0 16,0-4 1-16,0 5-1 0,1-4 0 15,1 1 0-15,-1 2 2 0,-1-3-2 16,2 1 0-16,1-3 1 0,-1 2 0 16,1-2-1-16,0 0 0 0,1-1 2 15,0 0 0-15,-2 3-2 0,1-1 0 16,-1 1 3-16,0-1-3 0,0 3 1 16,-2-1-1-16,0-1 2 0,1 0 2 15,0-1-3-15,1-1 0 0,-1 0 1 16,0 0 1-16,0-2-2 0,0 1-1 15,0-3 1-15,0 1-1 0,0 0 2 0,-1-1-2 16,0 2 2-16,0 2-1 0,-3-2-1 16,1 4 0-16,-3-2 3 0,1 3-2 15,1-1 0-15,0-2 3 16,2-1 0-16,0-1 1 0,1-1-4 0,-1 0 3 16,0 0-2-16,0-1-1 0,0 0 1 15,0 1-1-15,-2 0 1 0,1 1-2 16,-1 2 1-16,0 1 0 0,-1 0 1 15,0-1-2-15,3-2 0 0,0 1 3 16,1 1 1-16,0-1-3 0,0-1 1 16,0 1-2-16,0 0 3 0,0 1-2 0,-1-2 0 15,1 0-1-15,-1 2 4 16,1-3-3-16,0 0-1 0,-1 1 2 16,0-1 1-16,1 0-2 0,-2 2 0 15,0-1 0-15,-1 4 3 0,-2-2-4 0,-2 1 2 16,4 0-2-16,0 1 0 0,-1-2 1 15,3 0-1-15,1 0 1 16,0 0-1-16,0-2-1 0,2 0 1 16,1 3 3-16,-2 5 2 15,1 3-5-15,-1-1 0 0,0 3 0 16,-1-4 0-16,0-4 0 0,0 2 0 0,-3 1 0 16,1-3 0-16,-3 2 0 0,1-6 0 15,2-2 0-15,-1-2 0 0,1-6 0 16,2 0 0-16,-1-5 0 0,1 0 0 15,0-2 0-15,-1 0 0 0,1 0 0 16,-1 0 0-16,1 0 0 0,0 0 0 16,-1-1 0-16,0-5 0 0,0-7 0 0,1-5 0 15,0-6-52-15,0-7-61 0,0-1-90 16,-4 0-344-16</inkml:trace>
  <inkml:trace contextRef="#ctx0" brushRef="#br0" timeOffset="89503.8665">8396 7909 363 0,'0'0'174'0,"0"0"-104"15,0 0-23-15,-12 42 16 0,12-42-15 16,0 1-11-16,3-1-11 0,6-6-6 15,3-2-5-15,7-11 4 0,3-7 0 16,6-6-10-16,1-9-3 0,3-2 0 16,-3-7-1-16,1-5-4 0,-2-7 0 15,-1-10 3-15,2-5-1 0,0-8-3 16,-2-1 0-16,-4 5 7 0,1 11-7 16,-4 16 2-16,-4 14-2 0,-3 13 4 15,-5 13-2-15,-6 5-1 0,-2 5 1 0,0 3 3 16,-1 1 6-16,-5 0-4 15,-2 4-2-15,-2 6-2 0,-1 3-3 0,0 6-3 16,0 3 3-16,3 6 2 0,1 3-2 16,2 6 0-16,0 5 0 0,3 1 1 15,2 4-1-15,0 1 0 0,0 0 0 16,7-4 2-16,2-5-1 0,3-5 1 16,3-5-2-16,3-4 1 0,4-7-1 15,2-4 1-15,2-2-1 0,0-7 1 16,2-5-1-16,2-5 0 0,0-12 3 15,2-4 0-15,-4-6-1 0,0-3 1 16,-1-2-1-16,-4-3 1 0,-1-2-2 16,-4-3 0-16,1 0 3 0,-5-3 4 15,-2 1-8-15,0 6 0 0,-2 7 0 16,-2 2 0-16,-1 3 0 0,-3-3 0 0,1 1 0 16,-1 6 0-16,0 8 0 0,-3 6 0 15,-1 2 0-15,0 4 0 0,0 7 0 16,0 5 0-16,-5 10 0 0,-2 3 0 15,0 4 0-15,0 2 0 16,-2 2 0-16,2 0 0 0,1-1 0 0,3 0 0 0,2-1 0 16,1 0 0-16,9 3 0 15,4-5 0-15,8-1 0 0,2-3 0 0,5-9 0 16,2-3 0-16,2-8 0 16,0-2 0-16,1-3 0 0,0-5 0 15,3-7 0-15,1-6 0 0,3-5 0 16,4-4 0-16,1-6 0 0,1-4 0 15,-4-2 0-15,0-4 0 0,-7-2 0 16,-4-1 0-16,-5 1 0 0,-4 0 0 0,1 4 0 16,-3-3 0-16,2 2-175 0</inkml:trace>
  <inkml:trace contextRef="#ctx0" brushRef="#br0" timeOffset="110719.8171">26416 16925 105 0,'0'0'3'0,"0"0"143"16,0 0-109-16,0 0 2 0,-23 8 12 16,20-6-7-16,2 0-3 0,0-1-5 15,0 2 1-15,1 1-3 16,0 1-3-16,3 1-3 0,4 0 3 0,3 1-4 15,6-1-5-15,7 1-1 0,4-2 0 16,3-4-2-16,5 1 0 0,6-2-8 16,1 0 2-16,6 0-2 15,3-2-1-15,-2-2-2 0,3-2 1 0,-3-2 2 16,0 6-1-16,-6-4-1 0,-4 0 0 16,-11 1-6-16,-9 1-3 0,-8 1 1 15,-8 0-1-15,-3 0 0 0,-2 0-19 16,-8-1-37-16,0-2-39 0,-1 0-14 15,-2-4-80-15,5-2-147 0</inkml:trace>
  <inkml:trace contextRef="#ctx0" brushRef="#br0" timeOffset="111023.5317">26774 16597 397 0,'0'0'83'0,"0"0"-72"0,0 0 16 15,0 0 37-15,-50-14-13 0,36 32-23 16,1 5-11-16,-1 2-2 0,0 3 7 16,4 3 3-16,0-2-6 0,4 1-6 15,2-6-3-15,4-8 0 0,6-5-4 16,5-7 3-16,5-4 0 0,7-5 3 16,6-8-3-16,2-6 4 0,2-1-2 15,-4-1-5-15,-5-1 0 0,-11 1 2 16,-5 2 4-16,-8 5-1 0,-3 0 0 15,-8 4-2-15,-6 3-5 0,-3 2-3 16,-8 5-1-16,-1 0-1 0,1 5 0 0,3 3-15 16,9 3-15-16,10-1-20 15,6 0-36-15,9 2-36 0,7 0-90 0,6-3-124 16</inkml:trace>
  <inkml:trace contextRef="#ctx0" brushRef="#br0" timeOffset="111459.8641">26687 17516 478 0,'0'0'58'0,"0"0"-8"0,0 0 11 16,0 0 5-16,0 0-30 0,0 0-14 15,0 0-9-15,0 0-4 0,-52 16-5 16,42-2-2-16,1 2 1 0,5-1-1 16,1 2-1-16,3 0 1 0,0-5 1 15,4 0 0-15,3-5 0 0,3 0 0 16,2-3 1-16,2-3 1 0,2-1-1 15,4-3-1-15,-3-6 0 0,1 0 0 16,-4-4-1-16,-2 1-1 0,-3-1 2 0,-4 1-1 16,-1-2-1-16,-4 0 7 0,0 0 3 15,-7 2-5-15,-3 1-4 0,-3 3 2 16,-3 4-4-16,-4 3 0 16,2 1-2-16,-2 5 1 0,1 2-2 0,6-1-20 15,5 0-14-15,8-4-29 16,4-2-34-16,16-11-101 0,4-4-202 15</inkml:trace>
  <inkml:trace contextRef="#ctx0" brushRef="#br0" timeOffset="112928.9583">27891 17012 394 0,'0'0'40'0,"0"0"13"0,0 0-7 16,0 0 7-16,0 0-28 0,3 26-17 16,6-6 18-16,3 3-6 0,-1 7-3 15,0 4-3-15,-1 3 1 0,-4-1-5 16,-2-4-8-16,-2-3 2 0,-2-4 3 15,0-2-6-15,0-3 0 0,-1-1 0 16,-3-6 0-16,0-2 0 0,-3-4-1 16,0-1 2-16,-1 0 0 0,-3-4-1 15,0-2 0-15,-1-1 0 0,0-8 1 16,1-2-1-16,0-6-1 0,0-4 2 16,1 1 0-16,3-4-2 0,-3 0 0 15,3-5 0-15,-1-4 2 0,1-4-2 16,-1-3 0-16,3 0 10 0,1 4 1 0,3 10-1 15,1 6 0-15,0 8 0 16,5 5-1-16,0 3-6 0,5 3 0 16,1 0 1-16,5 1-2 0,1 0 1 0,5 0 1 15,1 0 2-15,3-2 3 0,1-1 0 16,3-4-2-16,1-3 1 16,-1-1-1-16,2-2-3 0,-2 1 1 0,-2-3 1 15,-2 2 0-15,-3-2 0 0,-5-2 3 16,-1 4 0-16,-4-2 0 0,-1 1-1 15,-3-2 2-15,-2 1 0 0,-2 1 0 16,0 0-1-16,-2-1 0 0,-2 2-4 16,0-2 0-16,-1 3-2 0,1 3 1 15,0 1-2-15,-1 2-2 0,0-1 1 0,0 1-1 16,0 2 0-16,-1 0-6 0,-1 0-52 16,0-5-59-16,-1-6-151 15</inkml:trace>
  <inkml:trace contextRef="#ctx0" brushRef="#br0" timeOffset="117190.5297">1205 12083 300 0,'0'0'237'16,"0"0"-232"-16,0 0 9 0,0 0 21 0,0 0-13 16,0 0-13-16,0 0-2 15,0 0 8-15,51 54 1 0,-32-27 0 16,7 3-4-16,-1 8 6 0,3 3-4 15,0 5-1-15,1 2 8 0,2 2 1 16,-1 1 12-16,0-5-8 0,-2 1-18 16,-5-6-3-16,0-2-5 0,-2 2 0 15,-4-7 0-15,-1-2 1 0,-5-10-1 0,1-7-1 16,-7-6-4-16,-3-9-14 0,-2 0-21 16,0-7-9-16,2-8-6 0,-2-4-26 15,1-9-72-15,-1 3-94 16</inkml:trace>
  <inkml:trace contextRef="#ctx0" brushRef="#br0" timeOffset="117450.6339">1736 12099 482 0,'0'0'13'0,"0"0"10"0,0 0 53 16,0 0-19-16,0 0-13 0,0 0-13 0,-61-5-7 15,49 30-8-15,-8 10-7 16,-1 8 2-16,-9 13 4 0,-9 10-2 0,-6 9 2 15,-6 2 6-15,-1-1-11 16,0-2-8-16,-2-4-2 0,6-4 4 0,0-7-3 16,6-8 2-16,8-9 5 15,8-10 0-15,6-11-6 0,9-9 1 16,5-6 0-16,6-4 0 0,1-4-3 16,11-7-5-16,9-10-16 0,10-11-23 15,10-9-64-15,6-12-67 0,-1 3-259 16</inkml:trace>
  <inkml:trace contextRef="#ctx0" brushRef="#br0" timeOffset="117781.6192">2166 12394 481 0,'0'0'163'16,"0"0"-133"-16,0 0-10 0,0 0 16 16,0 0-4-16,68 10 1 0,-36-10-7 15,2 0-7-15,6 3-8 0,3-1-3 16,4 0 4-16,4 2 9 0,0-2-4 16,2 1-5-16,-3-1-4 0,-2-1 2 15,-6 3 0-15,-7-2-2 0,-6 1-2 16,-12-3 0-16,-8 3-3 0,-3-1-2 15,-6-1-1-15,0 1 2 0,0-2 0 0,0 0-2 16,-1 0 0-16,-4 0 3 0,1 0-3 16,-1 0-13-16,-1-1-22 0,4-2-20 15,2-1-44-15,10-5-27 0,7-2-147 16</inkml:trace>
  <inkml:trace contextRef="#ctx0" brushRef="#br0" timeOffset="118515.5771">3292 13029 195 0,'0'0'220'16,"0"0"-189"-16,0 0 30 0,0 0 19 16,0 0-22-16,0 0 10 0,0 0-1 15,0 0-28-15,51-42-11 0,-32 2-7 0,0-4-2 16,-1-4-6-16,2-2-8 0,-1-2 1 16,0-4-2-16,2-6-3 0,1-5 0 15,1-8 1-15,2-6 0 0,0-3-2 16,2-1 3-16,-3 2-3 0,2 9 3 15,-7 14-3-15,-2 18 2 0,-10 16-2 16,-4 12-3-16,-3 8 3 0,0 0 1 16,-6 0 2-16,-2 4-3 0,-5 2 0 15,0 0 0-15,-2 8-1 0,4 4 0 16,1 3-2-16,1 8 2 0,4 1 1 16,3 10 0-16,2 4-3 0,0 0 3 15,2 3 0-15,2-1 0 0,0-1-5 0,2-2 5 16,0-4-1-16,3-3 0 0,2-4 0 15,1-8 1-15,2-4 0 16,2-10-1-16,1-2 1 0,4-2 2 16,2-10 1-16,4-2-1 0,-3-6-1 15,-2-1 1-15,-1 0 0 0,-3-3-2 16,-3 2 0-16,-1-5 2 0,0-2 0 0,-2-7-1 16,-3-2 0-16,1 1 1 0,-1 4 1 15,-4 8-1-15,-3 11 3 0,-1 6-1 16,0 6-4-16,-1 3-2 0,2 8-2 15,1 9 4-15,-3 4 0 0,0 4 0 16,-2 4 1-16,0 0 0 0,0 1 0 16,2-1-1-16,2-1 0 0,7-1 2 15,3-4 1-15,7-1-2 0,1-5 0 16,9-6 3-16,1-6-1 0,7-8 0 16,3-5 5-16,4-9 4 0,1-4 0 15,-3-4-5-15,-4 0-1 0,-6 0 0 0,-5 2-5 16,-9 2 0-16,-5 1 1 0,-7-1 0 15,-4-1 0-15,-2 2-2 0,-4 1 0 16,-5 4 0-16,-3 7-23 0,-4 5-27 16,-8 2-40-16,-3 7-68 0,-3 2-102 15</inkml:trace>
  <inkml:trace contextRef="#ctx0" brushRef="#br0" timeOffset="121852.1663">4028 11512 313 0,'0'0'139'15,"0"0"-115"-15,0 0 10 0,0 0 17 16,0 0-6-16,0 0-17 0,0 0-11 16,0 0-2-16,0 0 3 0,92 6 17 15,-41 8-13-15,7 6-8 0,-2 2 0 16,0 7 6-16,-4 6 0 0,-2 9-8 15,1 7 0-15,-5 10-1 0,-5 7 4 16,-6 5-3-16,-7 1-7 0,-8 2 0 16,-5-1 1-16,-6-1-5 0,-8-4-1 15,-5-2 3-15,-8-3-3 0,-14-8 0 16,-5 4 0-16,-9-5 2 0,-11-2 4 0,-4-2 0 16,-6-4 0-16,-1-8-1 0,5-6-1 15,1-12-3-15,10-9 2 0,7-9-2 16,8-4-1-16,7-13-9 15,2-9-16-15,2-14-35 0,-4-13-61 0,-4 1-110 16</inkml:trace>
  <inkml:trace contextRef="#ctx0" brushRef="#br0" timeOffset="122302.0411">1522 11379 351 0,'6'-70'90'0,"-7"44"-86"0,-8 9 0 15,-5 4 3-15,-7 8 40 0,-6 5-7 16,-2 3-21-16,0 11-4 0,-5 6-5 16,1 9 0-16,0 8 4 0,4 11-1 0,0 10 7 15,0 7-4-15,3 11-4 0,-2 8-2 16,-2 9 4-16,-3 5-1 16,3 7 0-16,1-1 0 0,5 0 4 15,9-3 0-15,11-6 0 0,6-7-11 0,13-6 6 16,7-7-1-16,7-6 1 0,6-8-6 15,4-6-1-15,1-6-1 0,4-7 4 16,-1-8 6-16,3-9-2 0,1-7-5 16,-4-5-4-16,-1-6 2 0,-4-6-2 15,-1-1-1-15,-9-4-2 16,-5-3 0-16,-9-3-9 0,-9 1-22 0,-5-1-31 16,-12-1-44-16,-10 0-84 0</inkml:trace>
  <inkml:trace contextRef="#ctx0" brushRef="#br0" timeOffset="123094.5414">1237 14858 237 0,'0'0'231'15,"-14"-58"-226"-15,8 26 3 0,-2 0 24 16,5 0 26-16,0-4-23 0,1 0-6 15,2 2-3-15,0 5-2 0,4 5-11 16,-1 10 1-16,1 4-13 0,4 3 2 0,-3 4 37 16,6 3-29-16,-1 3-10 15,6 8-1-15,6 7 2 0,-1 5 4 16,5 6 7-16,-1 2-2 0,1 0-2 16,0-2-3-16,-1-1-2 0,-1 0 0 15,5-2-2-15,-4-4 1 0,3-3 1 16,0-8-2-16,-4-4 1 0,1-7 10 0,1-4 7 15,5-11-3-15,1-9 0 0,4-1-4 16,-3-6-2-16,-4 3-3 0,-4-1 0 16,-6 3 0-16,-6 1 2 15,-4 0 4-15,-5 3 2 0,0 3-5 0,-4 4-3 16,0 5-5-16,-2 3-2 16,-1 4 2-16,-1 0-3 0,0 2 0 15,1 0-9-15,3-1-17 0,0 1-24 0,9-2-24 16,5-2-49-16,12-4-52 0,2-2-118 15</inkml:trace>
  <inkml:trace contextRef="#ctx0" brushRef="#br0" timeOffset="123524.2779">2550 14434 167 0,'0'0'236'0,"0"0"-182"0,1-64-7 16,-3 51 23-16,-1 6-9 15,1 3-6-15,1 3-17 0,0 1-3 0,-1 3-5 16,1 12-19-16,1 6-11 0,0 14 0 15,0 5 0-15,1 5 4 0,3 2-4 16,-2 0 4-16,0 2 2 0,-1 0 2 16,-1 2-2-16,0-1 1 0,0 0-1 0,-1-6-4 15,-1 1 0-15,0-5-1 16,0-3 1-16,0-3-2 0,0-5 0 0,-1-7 1 16,1-5 4-16,0-5-2 0,-1-7 3 15,-1-4 20-15,-3-1-9 0,-4-7 2 16,-4-7-4-16,-3-4-5 0,-2-5-4 15,-2-4-3-15,0-1-3 16,2 0 2-16,1-2-1 0,4 0-1 0,3 3-6 16,1 4-10-16,2 5-6 15,4 5-13-15,4 2-23 0,1-1-35 0,1-1-41 16,5 0-156-16</inkml:trace>
  <inkml:trace contextRef="#ctx0" brushRef="#br0" timeOffset="123955.2985">2471 14494 132 0,'0'0'374'16,"0"0"-328"-16,0 0-1 16,0 0 16-16,0 0-18 0,0 0-25 15,0 0-1-15,59-13 2 0,-43 32 4 0,-1 7 0 16,2 3-5-16,-1 2-3 0,1-1-4 15,-2 2 2-15,2 1-3 0,0-1-4 16,4-2-1-16,1-2 0 0,-1-1-3 16,0-2 0-16,1-3-2 0,-5-3 0 15,-1-7 0-15,-3-2 1 0,0-5-1 16,-4-2 2-16,-2-3 1 0,-3 0-2 16,-2-8 2-16,1-6 3 0,-1-4 3 15,-2-7 7-15,0-2-5 0,0-7-1 16,0-3-3-16,-1-5-2 0,1-4-1 15,0-5 1-15,0-3 0 0,0-3-3 0,3 1 2 16,0 5 1-16,2 10-1 0,0 10-1 16,-1 11 1-16,-1 11-1 0,-2 4-1 15,0 5-2-15,-1-2 0 0,0 2 0 16,2 0 0-16,4 2-4 16,4 3-2-16,8-1-25 0,11-2-14 15,12-2-14-15,13-6-36 0,9-4-23 16,8-6-93-16,-5 1-223 0</inkml:trace>
  <inkml:trace contextRef="#ctx0" brushRef="#br0" timeOffset="124327.8321">3622 14037 205 0,'0'0'255'0,"0"0"-229"15,0 0 5-15,0 0 50 0,0 0-23 16,0 0-12-16,0 0-19 0,0 0-6 16,-13-28-2-16,7 49-8 0,-3 11-1 15,-4 11 6-15,-2 8 4 0,-3 11-3 16,-1 6-6-16,-4 7 0 0,2 4-6 16,-3 6-3-16,1 3 0 0,-1-1 0 15,3-4-1-15,7-4 0 0,8-9 3 16,6-7 2-16,12-8-5 0,8-8 1 15,6-6-1-15,3-8 1 0,4-10 3 16,7-7-5-16,-3-6 2 0,6-7 5 16,-3-3 2-16,-2-3-5 0,-2-5 9 15,-9-2 0-15,-5 2-6 0,-10 0-4 16,-5-1-1-16,-7 4 0 0,0-2 1 0,-8 1-2 16,-5 1 0-16,-9-2-1 15,-4 3-18-15,-4-1-21 0,-7 1-32 16,-4-5-56-16,1-1-95 0</inkml:trace>
  <inkml:trace contextRef="#ctx0" brushRef="#br0" timeOffset="128275.0177">4293 14204 94 0,'1'-14'222'0,"2"6"-173"0,-3-2-12 16,2 1 20-16,-2 0-4 0,1 2-7 15,0 0-16-15,-1 1-6 0,0 2 0 16,0-1 4-16,-1 3-1 0,-2-1-4 16,-1-1-3-16,-2 3 0 0,-1 0-3 15,-3 1-2-15,-1 0-3 0,-2 0-7 16,-3 5-3-16,0 1 1 0,-2 5 1 15,-1 3-4-15,-1 1 0 0,2 6 0 16,0 1-1-16,0 4 1 0,3 1 0 16,1 4 0-16,5 2 1 0,2 0-1 15,2 5 0-15,3 0 1 0,2-1 1 16,3 0-2-16,4-5 0 0,2-2 0 0,3-2 1 16,1-7-1-16,4-2 0 0,0-3 1 15,2-4-1-15,-2-3 0 0,3-3 1 16,1-3 0-16,-4-3 0 15,2 0 0-15,-4-3 0 0,0-5-1 16,0-2 1-16,-2-3-1 0,0-1 2 0,-3-3 9 16,0-1 6-16,0-1 1 0,-4-1 4 15,4-1-5-15,-4-4 0 0,2 0-1 16,-3-3 2-16,-2-6-1 0,1-2-2 16,-3-2-6-16,-1-1 1 15,0 2-2-15,-1 0-5 0,-3 7-3 16,0 6 0-16,-3 5 0 0,-1 5 0 15,-6 3 0-15,-1 3 0 0,-4 2 0 0,-2 3 0 16,-3 1 0-16,1 2 0 0,0 0 0 16,5 0 0-16,6 0-12 0,6 0-41 15,6 0-27-15,9-4-51 0,5-3-126 16</inkml:trace>
  <inkml:trace contextRef="#ctx0" brushRef="#br0" timeOffset="128664.4887">4680 14666 604 0,'0'0'61'0,"0"0"-16"15,0 0 5-15,0 0 9 0,0 0-32 16,0 0 4-16,14 67 1 0,-14-41-3 16,-2 5-6-16,-10-1-13 0,-3 1-5 15,-5 4-2-15,-2-1-3 0,-9 1-15 16,-4-2-86-16,-4-7-150 0</inkml:trace>
  <inkml:trace contextRef="#ctx0" brushRef="#br0" timeOffset="132746.1625">5082 14490 565 0,'0'0'58'0,"0"0"-26"0,-13-63 6 0,8 54 18 16,3 3-8-16,2 5-16 16,0 1-15-16,2 5-16 0,6 8-1 15,4 8 0-15,0 8 2 0,0 3-2 16,1 2 1-16,-4 0 0 0,-2-3 0 15,-3-2-1-15,0-2 0 0,1-4 0 16,-3-1 1-16,-1-3-1 0,-1-4 1 0,0-5-1 16,0-3 2-16,-5-3-2 0,2-2 0 15,-1-2 2-15,-1-3 1 0,-5-4-2 16,2-6 0-16,-4-5 0 0,0-1 1 16,0-5-2-16,1-1 1 15,-3-2 2-15,2-5-1 0,-3-2 0 0,4-1 0 16,-2-2 2-16,1 5 0 0,5 0-3 15,1 5 5-15,5 8 18 16,1 3-14-16,5 3-8 0,3 4 0 0,5 2-2 16,2 1 1-16,5 0-1 0,-2-1 0 15,7 1 2-15,0-3 3 0,4 1-1 16,1-2 6-16,-1-3-1 0,2-3-1 16,0 1 1-16,-2-1 2 0,-1 1-1 15,-7 3-1-15,-4 3-2 16,-8 2 2-16,-2 3-9 0,-6 3 0 0,0 0 0 0,-1 0 0 15,0-1 0-15,0-2 0 16,3-1-32-16,-1-4-49 0,5-4-61 16,0-6-91-16</inkml:trace>
  <inkml:trace contextRef="#ctx0" brushRef="#br0" timeOffset="133066.7156">5524 13891 154 0,'0'0'322'15,"0"0"-245"-15,0 0-3 0,48-58-1 16,-33 50-18-16,1-1-10 0,3 4-14 16,-4 3-9-16,0 2-3 0,-6 1-2 15,-1 7-6-15,-3 2-5 0,-2 9-1 16,-1 3-2-16,-2 7-3 0,-7 0 3 16,-1 2-2-16,-3 0-1 0,-2-6-1 15,3 0 1-15,-1-8 2 0,9-5-2 0,0-6 1 16,2-5 4-16,4-1 4 0,12-7 5 15,7-8 6-15,11-8 2 0,7-4-8 16,-2-3-8-16,3 2-4 0,-5-1 0 16,-1 2 1-16,-1 2-1 0,-4 4-1 0,-4 3 2 15,-10 5-3 1,-11 3 0-16,-3 4 0 0,-3 0 0 0,0-2 0 16,-2 1-9-16,-2 1-45 0,-1-2-35 15,-2-2-56-15,3-6-83 0</inkml:trace>
  <inkml:trace contextRef="#ctx0" brushRef="#br0" timeOffset="133430.6689">5879 13419 125 0,'0'0'316'0,"0"0"-222"0,0 0-19 15,0 0-19-15,0 0-20 0,0 0-8 0,58 24 7 16,-32 5 4-16,-1 6-10 0,2 8-4 15,-4 9-1-15,3 7-6 0,-6 7-5 16,0 9 1-16,-3 6-6 0,1 2-4 16,-2 2-4-16,-2-6-1 0,1-2-1 15,-1-5 1-15,-2-4 2 0,-5-2 5 16,-3-10 0-16,-2 0-1 16,-5-8-1-16,-6-3 5 0,-7-4 1 0,-6-5 1 15,0-4-4-15,0-3 3 0,-2-6 1 16,3-4-3-16,4-5-8 0,5-5 0 15,4-3 0-15,5-3 0 0,2-1 0 16,1-1 0-16,-2-1 0 0,2 0 0 16,0-5 0-16,0-3 0 0,0-1 0 0,0 0 0 15,0 0 0-15,3-3 0 16,0 0 0-16,0-1 0 0,8-2-39 0,-4-1-54 16,6-4-61-16,-1-1-125 0</inkml:trace>
  <inkml:trace contextRef="#ctx0" brushRef="#br0" timeOffset="140157.8956">6286 2657 221 0,'-66'-8'5'0,"1"18"1"15,-3 9 8-15,-3 12 8 0,-1 6 19 16,0 9-31-16,4 6 8 0,5 9 5 0,6 7 3 16,-3 11-1-16,6 7 0 0,1 6-3 15,3 8 0-15,1 5-13 0,2 2-3 16,12 1-3-16,4-5-1 0,12-8 0 16,10-9-1-16,11-13-1 15,21-7 1-15,10-10-1 0,15-9-4 0,11-5-1 16,14-10 3-16,10-7 1 0,5-8 1 0,3-9 0 15,2-5 0-15,-1-3 3 16,-3-10 2-16,5-7 0 16,-5-11 6-16,8-7 1 0,-1-9 0 15,3-9 11-15,22-24 3 0,-3-7-5 16,-5-5 14-16,-11-6-20 0,-36 13 1 16,-10-2-2-16,-17-3-5 0,-9 0 6 15,-13 2 1-15,-11 8 3 0,-6 7-1 16,-13 8-2-16,-6 6-4 0,-6 6-3 15,-8 3-3-15,-9 7-3 0,-5 4-2 16,-10 8-1-16,-10 5 1 0,-11 8 2 16,-5 4-3-16,-9 8-3 0,-11 3-17 0,-2 10-7 15,-10 4-2-15,1 8-13 0,4 6-28 16,2 5-52-16,0-2-62 0</inkml:trace>
  <inkml:trace contextRef="#ctx0" brushRef="#br0" timeOffset="142789.0152">8530 7002 237 0,'0'0'2'0,"0"0"57"0,6-66-19 16,-6 47 12-16,0 2-1 0,-2 1-5 15,-2 3-5-15,1 4-2 0,1 4-9 16,0 5-4-16,2 1-3 0,0 12-13 16,-1 13-8-16,-1 11-2 0,2 13 0 15,-1 5 2-15,1 7 3 0,0-4-4 16,0-2 2-16,0-6-1 0,1-9-2 16,1-5 0-16,1-10 1 0,1-6-1 0,1-9 0 15,1-7 0-15,2-4-2 0,3-6 2 16,2-8 0-16,3-6 2 0,1-5-2 15,-3-1-2-15,-3-5-3 16,-1 1 4-16,-4-3 1 0,0-2 0 0,-2-5 1 16,-2-5-1-16,0-4 1 15,-2-1 0-15,0 4 1 0,1 11 0 16,-1 13 3-16,2 10 5 0,0 8-2 0,0 4-2 16,2 11-5-16,0 7 0 0,2 7 3 15,-3 7 6-15,0 8 0 0,-1 3-1 16,-1 3 0-16,2-2-1 0,1 0 0 15,2-3-1-15,2-2-1 0,-3-5-2 16,3-3-2-16,-2-6 0 0,1-4-1 0,0-10-1 16,-1-5-1-1,2-6-2-15,3-6 3 0,2-12 2 0,4-11 2 16,3-7-1-16,2-6-3 0,-2-4 0 16,-3 0 0-16,0-7 0 0,-2-1 0 15,0-6 2-15,-3-3-2 0,0 0 3 16,-1 6-3-16,1 9 1 0,0 14-1 15,-3 15 3-15,-1 13-3 0,-2 6 0 16,-1 12 0-16,-1 11 0 16,0 5 3-16,-3 8 2 0,-1 6-1 0,-2 3 0 0,-2 4 0 15,1-2-3-15,1 2 3 16,1 0 0-16,1-1 0 0,0-1-3 0,0-6 0 16,4-3 1-16,3-6-2 0,1-5 0 15,5-7 0-15,1-7 0 0,5-6-1 16,2-7 1-16,8-14-1 0,3-9-1 15,2-13 0-15,4-6 0 0,-4-8-2 16,1-7 1-16,-4-5 0 0,0-7-1 16,-1-1 2-16,-4 0 1 0,-3 5 1 0,0 10 1 15,-5 13 0-15,-3 13 0 16,-5 14 0-16,-6 10-1 0,-2 5-1 16,-1 11-1-16,0 6-1 0,-1 8 3 0,0 7 2 15,-7 4 1-15,-2 7 0 0,1 4 1 16,2 0 1-16,-3 3-1 15,3 3-2-15,0 0 0 0,4-5 0 0,1-5-1 16,1-7-1-16,5-10 0 0,5-8-1 16,4-7 1-16,2-9-1 0,2-2 1 15,2-9 0-15,0-7 0 16,1-10 0-16,-1-4 1 0,-4-4-2 0,-3-3 1 16,-5-3 0-16,0 0-1 0,-2-7 1 15,2-1 0-15,-3-4 0 0,-1 1 0 16,2 5 0-16,0 9 0 0,-1 12 0 15,-1 12 1-15,-2 9-1 0,-1 7 0 0,2 9-3 16,-3 15 1-16,0 5 2 16,0 12 1-16,-7 6 0 0,2 2 1 15,0 10 0-15,0-4-1 0,0 2-1 16,1 1 1-16,-2-4 2 0,0-3-3 0,4-7 2 16,1-5-1-16,1-7-1 0,5-7 0 15,1-6-1-15,1-7 1 16,0-11 0-16,2-4-1 0,3-9-2 15,0-10 3-15,3-8 2 0,1-8-2 0,0-5 0 16,-3-4 0-16,2-3 0 0,-5-4 0 16,0-6 0-16,0-3 1 0,-2-5 0 15,2 4-1-15,0 5 0 16,0 15 1-16,1 12 0 0,-2 14-1 0,-1 9 0 16,-6 6 0-16,1 4-1 0,-3 11-2 15,0 12 3-15,0 7 0 0,-5 9 1 0,0 6-1 16,-1 2 1-16,3 4-1 15,0 0 0-15,0 1 0 16,2 0 1-16,-2-1 1 0,0 0-1 0,2-3-1 16,1-7 1-16,0-7 1 0,6-6-2 15,4-9 0-15,2-10 0 0,-3-8-1 0,4-5 0 16,0-8 1-16,2-10 0 0,3-6 1 16,0-9-1-16,-2-2 0 0,-1-5 0 15,-3-3 0-15,-1-5 0 0,0-7 0 16,2-6 0-16,-6-4 0 0,3 0 0 15,-5 2 0-15,1 9 1 0,0 13-1 16,-2 8 1-16,-1 12-1 16,0 10 0-16,-2 3 0 0,-1 8 1 0,0 3-1 0,0 9 0 15,-5 9-2-15,-1 11 2 16,0 10 1-16,0 7 1 0,2 5-1 16,0 1 1-16,-1-1 1 0,3 2-1 15,-2-3-1-15,1-1 1 0,-1-1-2 16,3-4 2-16,1-6-2 0,3-5 0 15,3-8 0-15,0-5 0 0,3-8 0 16,-1-5 0-16,-1-7-2 0,3-3 0 0,0-9 1 16,0-9-4-16,5-10 5 0,-4-8 0 15,0-7-1-15,-2-7-1 0,-1-6 1 16,-2-3 0-16,2-8 0 0,-1-1 1 16,0-1 0-16,1-1 1 0,4 7-1 15,-4 5 0-15,3 10 0 0,-1 7 2 16,1 11-2-16,-1 12 0 0,-6 7 0 15,0 5 0-15,-3 4 0 0,0 2 0 16,2 8-1-16,-2 10-3 0,3 7 3 16,-1 11 1-16,-1 7 0 0,1 7 1 15,0 5-1-15,0 4-1 0,-1 1 1 16,1 1 1-16,0-3 0 0,1 0-1 16,-2-2 1-16,-2-5-1 0,0-4 0 0,0-6 0 15,0-11-2-15,3-7 1 0,-1-8-2 16,1-8 0-16,2-7-1 0,3-3-1 15,2-10 1-15,3-10 2 0,2-5 2 16,1-10 0-16,0-6 0 0,-3-5 0 16,-2-9 0-16,3-5 2 0,-1-6-2 15,2-4 0-15,-2 1 0 0,-2 2 1 16,-1 12 0-16,1 9 0 0,-3 16 0 16,2 12 0-16,-5 7-1 0,-1 9 1 15,-2 5-1-15,2 8-2 16,0 7 0-16,4 9 2 0,-1 9 0 15,0 7 2-15,1 7-2 0,-1 6 0 0,1 3 0 16,-3 0 0-16,-1-1 0 0,-1-4 2 16,-3-2-2-16,0-1 1 0,-4-4 0 0,-1-7 0 15,2-6-1-15,0-8-2 0,1-8-4 16,2-7 3-16,-1-3 2 0,1-5 0 16,0-1 1-16,0-9 0 0,5-9 0 15,-1-9 0-15,3-7 0 0,1-7 0 16,0-5 0-16,1-6 0 0,0-5 1 15,1 0 0-15,-1 2-1 0,-1 6 2 16,-1 12-1-16,0 12 2 0,-3 10-2 16,0 10 2-16,1 6-3 0,0 8 0 15,-1 12 0-15,4 9 0 0,-5 7 1 16,-1 3 1-16,0 1 0 0,1-5-1 16,1-3 1-16,3-6 0 15,3-8-2-15,1-8 1 0,3-7 0 0,5-3-1 16,1-14 3-16,-2-6 2 0,-2-3 4 15,-7-1 3-15,-4 4 1 0,-5 5-4 0,0 3 1 16,-5 6-2-16,-3 6-4 16,-1 0-3-16,-5 10-1 0,1 4-3 0,-1 6 0 15,5 2-23-15,9 1-14 16,3-3-48-16,15-8-44 0,1-5-202 0</inkml:trace>
  <inkml:trace contextRef="#ctx0" brushRef="#br0" timeOffset="155573.1044">8455 6277 116 0,'0'0'3'0,"-54"-25"58"0,34 14-40 16,5 3 24-16,2 0-3 0,3 1-2 16,1 0-1-16,2 2 4 0,4 2-4 15,0 2-4-15,3 1-5 0,0 0-4 16,0 0-8-16,0 2-11 0,7 6-7 15,6 5 0-15,3 0 0 0,9-1 3 0,11-1 0 16,10-1-1-16,10-4 4 0,11-4 9 16,10-2 1-16,11 0 1 0,12-2-5 15,11-2 1-15,11-3-4 0,11 0-7 16,8 0 1-16,3-2-3 16,0 0 3-16,-2 0 1 0,0 0 2 0,2-2 4 15,3 0-2-15,-1 1 1 0,-5-2 1 16,-8 2-3-16,-14 0 0 15,-8-1-1-15,-13-2-3 0,-20 0-1 0,-17 0-1 16,-21 1 2-16,-20-2 0 0,-15 2 3 16,-5-2 5-16,-13 0 9 0,-7-2-9 15,-12 0-9-15,-9 1-2 0,-14-1 0 16,-5 0 0-16,-4 1 0 0,-1 0 2 16,2 1-2-16,10 4 0 0,7 2 0 15,12 4 1-15,9 4-1 0,11 5-2 16,5 6 2-16,7 4-3 0,8 4 0 0,12 5 2 15,14 2-1-15,12-1 1 16,8 2 1-16,9 0-3 0,-2 2 3 0,-2-1 1 16,-17-2-1-16,-10-1 2 0,-15-4-1 15,-15-4 1-15,-8-2-2 16,-22 0 1-16,-16 2 1 0,-19-1 1 0,-13-2-1 16,-11 2 0-16,-12-3-2 0,-4 1-47 15,-9-1-6-15,-5 2-25 0,-6-5-59 0,-4-6-58 16</inkml:trace>
  <inkml:trace contextRef="#ctx0" brushRef="#br0" timeOffset="155853.5909">8647 5980 358 0,'0'0'17'0,"0"0"5"0,0 0 53 15,0 0-7-15,0 0-29 0,0 0-9 16,0 0-18-16,0 0 6 0,-102 78 3 0,32-26-5 16,-10 3-8-16,-5-3-4 0,1-3-2 15,7-4 1-15,15-7 2 0,15-7 11 16,22-9-2-16,16-4 4 0,11-6-5 16,24-3-10-16,18-4 2 0,20-5 5 15,19 0 5-15,12-3-5 0,5-1-5 16,4 3-3-16,-6 1 1 0,-5 3-2 15,-6 8-1-15,-8 3-2 0,-8-1-87 16,-9-6-68-16,-14-7-210 0</inkml:trace>
  <inkml:trace contextRef="#ctx0" brushRef="#br0" timeOffset="159322.2715">2174 15366 88 0,'0'0'242'0,"0"0"-209"0,0 0 10 16,0 0 18-16,-14-57-14 0,12 49-7 15,1 5-13-15,-1 0-2 16,2 1-4-16,-2 2 0 0,1 0 2 0,1 0-7 15,0 0 0-15,0 0-1 0,-1 4-9 16,1 3-3-16,0 7-1 0,0 6-1 16,0 6 0-16,0 7 0 0,0 6 1 15,0 9 0-15,0 7 2 0,0 10-1 16,-3 4-1-16,-1 8 2 0,-3 4 0 16,1 1 0-16,2-1-2 0,-2-8-2 15,5-3 2-15,1-3 0 0,0-6-1 0,1-4 7 16,2-7-6-16,2-8 3 15,-2-7 1-15,1-3 6 0,1-7-8 16,-2-6 1-16,1-3-2 0,-2-2-3 0,0-6 2 16,-1-3-1-16,-1-1-1 15,0-2 1-15,0-1 1 0,0-1 0 16,-2 0 1-16,-2-2 0 0,-1-4-1 0,-4-7-2 16,3-4 0-16,0-3-16 0,0-4-26 15,3 1-16-15,-5-2-49 0,2 4-117 16</inkml:trace>
  <inkml:trace contextRef="#ctx0" brushRef="#br0" timeOffset="159724.1724">1889 16365 360 0,'0'0'106'0,"0"0"-65"15,0 0 5-15,0 0 15 16,0 0-18-16,0 0-20 0,0 0-16 0,0 0-3 16,0 0 0-16,2 65 4 0,9-43 4 15,3 3-1-15,0 0 2 0,2-2-1 16,0 3 1-16,0-4 2 0,3-2 0 16,-2-1-2-16,0-3-2 0,-1-4-2 15,-1-2-4-15,-1-4-1 0,0-2 2 16,2-4 1-16,3 0 3 0,0-6 4 15,1-8-4-15,2-4 12 0,2-6-5 0,1-5-6 16,2-4 10-16,0-4-3 0,-2-1-2 16,1 0-2-16,-6 2-3 15,-4 3-1-15,-3 4-10 0,-3 1 0 0,-1 3 0 16,-2 3 0-16,-2 6 0 0,-2 2 0 16,-3 1 0-16,0 3 0 15,-4 0 0-15,-4 3 0 0,0 0 0 16,0 2 0-16,-1 1 0 0,2 1 0 0,5 3-28 15,0 0-55-15,1 0-49 0,1 0-94 16</inkml:trace>
  <inkml:trace contextRef="#ctx0" brushRef="#br0" timeOffset="163227.0632">2706 17049 233 0,'0'0'80'0,"0"0"-10"0,0 0-45 15,0 0 10-15,0 0 2 0,-13 34-7 16,26-25 1-16,3 0 4 0,8 0-2 16,7-2-7-16,7-4-7 15,7-1 0-15,3-2-5 0,8-4-1 0,2-3 3 16,-2 1-6-16,2 0-3 0,-4 0-4 16,-5 0 2-16,-3 0 5 0,-9 1-2 15,-6-1-3-15,-9 4-1 0,-8-1-1 16,-6 1-2-16,-6 0 0 0,-2 0 1 15,0-1-2-15,-5-2-42 0,-3-5-63 16,-7-9-139-16</inkml:trace>
  <inkml:trace contextRef="#ctx0" brushRef="#br0" timeOffset="163394.7965">3044 16756 343 0,'0'0'126'0,"0"0"-105"16,0 0 19-16,0 0 28 0,0 0-35 15,0 0-14-15,0 0-8 0,0 0-8 16,0 0-3-16,11 23-3 0,3-5-40 16,2 5-57-16,5 9-62 0,-4 1-61 15</inkml:trace>
  <inkml:trace contextRef="#ctx0" brushRef="#br0" timeOffset="163519.653">3111 17397 484 0,'0'0'74'15,"0"0"0"-15,0 0 15 0,0 0-15 16,0 0-30-16,0 0-25 0,0 0-17 0,0 0-2 16,0 0-1-16,-40-20-32 0,52 9-40 15,9-4-30-15,8-6-78 0,3 0-152 16</inkml:trace>
  <inkml:trace contextRef="#ctx0" brushRef="#br0" timeOffset="164029.6671">4160 16955 346 0,'0'0'138'0,"0"0"-136"0,0 0 9 16,0 0-4-16,41 65 32 15,-23-42 1-15,0 4-13 0,-2 4-6 16,-5 1-10-16,0 1-3 0,-6 0-2 0,-5-2-2 16,-1-2-3-16,-10 0 1 0,-3-2 0 15,-2-5-1-15,-3-3 0 0,-2-5 0 16,1-4-1-16,-1-6 1 16,1-3 1-16,2-1-2 0,-1-8 2 0,3-3-1 15,-1-6 2-15,4-3 5 16,0-5 3-16,3-4 1 0,2-3 1 0,0-6 0 15,5-3-1-15,3 0-2 0,0 2 0 16,8 7-2-16,4 8-3 0,3 6-3 16,4 5 1-16,4 4 2 0,4 3-2 15,4-2-1-15,0 2 3 0,4-3 5 16,-1 0 0-16,5-3-1 0,3-6-1 16,1 0 2-16,-1-5-3 0,3-1-1 0,-6-1-1 15,2 1 2-15,-4-2-1 0,-2 3 0 16,-2-1-1-16,-3 2-2 0,-5-1 0 15,-5 5-1-15,-6 4 0 0,-7 3 1 16,-6 4-2-16,-1 1 1 0,-5 2-1 16,-4 2-1-16,0 0-1 0,-3 1-28 15,-3 0-57-15,-1-3-75 0,2-3-241 0</inkml:trace>
  <inkml:trace contextRef="#ctx0" brushRef="#br0" timeOffset="166851.0217">590 13272 370 0,'0'0'45'0,"0"0"-44"0,0 0-1 15,57-24 0-15,-39 26 4 0,-1 1 0 16,6 1 1-16,2 0-1 0,5-1-1 16,6 2-1-16,9-4 0 0,7 1 0 15,9-2 3-15,6 0 8 16,6-4 0-16,4-6-3 0,4 3 0 0,4 1 3 16,9-3-6-16,7 5-1 0,4-2-1 15,11 2 1-15,2 0 0 16,4-5-6-16,3 5 6 0,3-1 3 0,-1-2 4 15,6 1-1-15,4-3 0 0,3-4 3 16,10-1-7-16,5-1 2 0,4-3 0 16,4-2 5-16,2 1 4 0,-3-1-5 0,-1 2-14 15,-11 4 3-15,-13-1 3 0,-12 3-1 16,-20-1 5-16,-12 1-1 0,-19 2-4 16,-14 0 2-16,-18 2-4 15,-16 2-2-15,-11 2 0 0,-14 1-1 16,-7 1 0-16,-21-2-10 0,-15 2-52 15,-18 2-67-15,-6 0-115 0</inkml:trace>
  <inkml:trace contextRef="#ctx0" brushRef="#br0" timeOffset="167433.5139">2545 13572 317 0,'0'0'46'0,"0"0"-45"0,39 55-1 16,-27-23 6-16,-2 5 11 0,-4-1-6 15,-2 1 2-15,-3 0 5 16,-1-1-2-16,-2-2-5 0,-3 0-2 0,-4-1-3 16,-2-4-1-16,-2-3-2 0,-3-2 0 15,0-6 1-15,-1-3 7 0,0-5 2 16,-1-4-3-16,1-4 1 0,1-2-1 16,-1-7 0-16,0-3 1 0,-3-3 7 15,3-6-7-15,1-2-1 0,3-5 2 0,1-3-1 16,6-5 1-16,1-5 2 0,4-6 0 15,1-2-4-15,3-1-1 0,5 2 1 16,6 2-4-16,1 7 3 16,4 9-3-16,0 6-3 0,2 7-2 0,1 5 1 15,-1 4-2-15,3 4 0 16,2 2-1-16,2 0 1 0,1 4 1 0,0 4-1 16,1 0 0-16,3 0 1 0,1-1-1 15,1-3 0-15,5-3 0 0,1-1 1 16,4-6 1-16,2-5 4 0,0-4 3 15,2-2 2-15,-5-3-2 0,1-1-2 0,-6-3 0 16,0 1 10-16,-6 2-3 16,-5-2-2-16,-4 3 4 0,-6 2-4 15,-7 1 2-15,-3 3-5 0,-4-1 0 16,-3 2-3-16,-1 1-3 0,0-2 0 0,-4 1-3 16,0-1-6-16,-4-2-48 15,-6-8-58-15,0 0-142 0</inkml:trace>
  <inkml:trace contextRef="#ctx0" brushRef="#br0" timeOffset="173269.2274">4923 11180 580 0,'-30'-82'0'0,"11"21"2"16,-1-1-1-16,-2-1 1 0,-5-2-2 15,-12-2 1-15,-9-1 0 0,-13-2-1 16,-13 3 0-16,-10 2 0 0,-7 4-5 16,-7 1 4-16,-7 2 1 0,-3 6 0 0,-4 4 2 15,-1 2-2-15,-3 5-5 0,-1 5 5 16,0 7 0-16,-1 2 1 16,-3 9 0-16,-6 5-1 0,-2 7 5 15,-2 6-4-15,2 11 1 0,1 5 5 0,4 7 1 16,2 8 1-16,5 8-2 15,2 5-1-15,0 6-6 0,3 6-4 16,-1 5 4-16,0 6 2 0,7 5-1 0,3 5-1 16,4 2 1-16,4 3 1 15,11 5-2-15,2 0-3 0,4 1 3 16,8 1 0-16,5-2 0 0,10 3 1 16,10 5-1-16,9 3 0 0,6 4 0 0,8 5 0 15,4 6 0-15,5 0 0 0,3 5 2 16,7-1 0-16,3 1 1 0,0 0-1 0,1-1-2 15,3 1-1-15,2 1 1 0,-1-4 0 16,-3 3 0-16,-1-8 0 16,1-3 0-16,4-6 1 0,1-5-1 15,6-2-2-15,6-9 2 0,8-4-1 16,9-5 1-16,7-8-2 0,11-4 2 16,4-4 3-16,6-3-3 0,2-3 2 15,1 2-1-15,-1-4 1 0,0 2 0 16,4-1-2-16,5-3 2 0,0 0 0 15,1-2 0-15,2-3-2 0,-2 0-1 0,4-4 1 16,0-5 1-16,3-2 0 16,1-9 0-16,4-2 0 0,7-9 4 0,1-4 2 15,2-7-2-15,0-3-1 0,1-11 1 16,4-5-5-16,1-4 1 0,0-3 2 0,-1-4 1 16,-2 1-1-16,-3-5 2 15,-3-3 1-15,-2 1-1 0,-1-7-2 16,-1-2-2-16,-1-2 2 0,-4-5-1 15,-4-1-1-15,-4-4 2 0,-2-4 2 16,-3-2 0-16,-3-6 0 0,-1-3 0 16,-2-2 1-16,-2-1-6 15,-2 1-1-15,-7-1 1 0,-2 2 0 0,-4-2 0 0,-4 3 1 16,-3-1 1-16,-4 4 2 0,-1 1 5 16,-4-1 1-16,-1 4-3 0,-1-1-3 15,-3-1-1-15,-3 0-3 16,2 1-1-16,-5-3 1 0,-1-2 0 0,-2 2 1 15,-2-3 0-15,-7 2-1 0,-1 0 1 16,-4 2 0-16,0 3 0 0,-3 1 1 16,-2 3-1-16,-1 3 10 0,0-1-1 15,0 3 1-15,0-2-4 0,0 1-3 16,0 2-1-16,2-3-1 0,5 0-2 16,0-2 3-16,-2-4-2 0,4 4 0 0,-4-2 0 15,2 2-1-15,-1 2 1 0,-4 0-1 16,0 4 2-16,-1 2 6 15,0 3 3-15,0 4-4 0,1-1-3 16,2 4 1-16,0-1-1 0,-1 0-1 0,3 2-3 16,1 0 1-16,-3-1 0 15,3-1 0-15,0 1-1 0,-2 0 1 0,-2 3-1 16,-2 1 2-16,-1 1-2 16,0-1 4-16,-2 3 3 0,-3 1-2 0,-4 0-1 15,0 5 2-15,-2 1 1 0,-3 0-2 16,3 3-2-16,-5 0 3 0,-1 1-3 15,-1 1-2-15,-2 1 2 0,2-1-2 16,-2 0 0-16,1 0-1 0,0-2 0 16,-4 1 1-16,-1 0 1 0,3 2-2 0,-6-1 3 15,-1 4 1-15,-1-1-2 16,-3 6 0-16,-5 0 0 0,1 1 0 16,-3 2 0-16,3-2-1 0,0 4 0 15,-2-2-1-15,2 0 2 0,0 2-1 16,1-4-1-16,1 3 1 0,1-2 2 0,0 1-3 15,-1 2 3-15,0 0-2 16,-4 2 1-16,1 3-2 0,0-1 2 0,-4 2-2 16,-2 0 0-16,-5 2-3 0,-3 2-15 15,-3-4-34-15,-13-3-53 16,-13-15-122-16</inkml:trace>
  <inkml:trace contextRef="#ctx0" brushRef="#br0" timeOffset="175905.9263">1245 7785 335 0,'0'0'85'16,"0"0"-60"-16,0 0-2 0,0 0 10 0,0 0 13 16,0 0-4-16,0 0-23 15,0 0-15-15,0 0-3 0,-2 35-1 16,2 15 6-16,-2 12 4 0,-2 9 2 16,-3 7 1-16,0 0-4 0,-3 3 0 15,4-3 1-15,-1-9-4 0,0-14 2 0,4-18-3 16,-2-14 12-16,4-14 27 0,1-5-31 15,0-4 1-15,0 0 6 0,0 0 4 16,-2-2-6-16,-2-7-7 0,0-1-9 16,0-2-2-16,-4 1-22 0,3 0-46 15,-2-2-36-15,-4-1-75 0,0 1-201 16</inkml:trace>
  <inkml:trace contextRef="#ctx0" brushRef="#br0" timeOffset="176240.2616">673 8672 357 0,'0'0'114'0,"0"0"-90"0,0 0-15 16,0 0-7-16,0 0 9 0,54 25 12 16,-19-22 10-16,12-2-3 0,5-1-5 15,9-1-2-15,1-5 2 0,-1-4-6 16,3 0 4-16,-4-4 1 0,-5-1 4 16,-3-3 0-16,-2 2-10 0,-3 1-4 0,-8-1 0 15,-7 5-3-15,-7 0-5 0,-10 5-2 16,-9 4-2-16,-5 1-2 0,-1 1 0 15,-2 0 0-15,-5 0-11 16,-7 0-32-16,-10 2-62 0,-8 1-80 0,1 0-165 16</inkml:trace>
  <inkml:trace contextRef="#ctx0" brushRef="#br0" timeOffset="176755.854">800 9313 326 0,'0'0'144'0,"0"-63"-125"16,0 50-2-16,0 6 31 0,0 3 1 16,0 4-18-16,0 0-16 0,2 3-1 15,4 5-11-15,3 6-3 16,5 5 4-16,4 5 2 0,-1 3-2 0,3 3 0 16,-3 3-1-16,-1-4-1 0,-6 2-1 15,2-4 0-15,-8-3-1 0,0 0 0 16,-2-3 0-16,-2-1 0 0,-4-4 2 15,-1-3-2-15,-6-2 2 0,4-5 0 16,-2-1 0-16,0-5 1 0,-1 0 0 16,0-3 7-16,-3-7 13 0,0-3 1 15,-1-4-5-15,1-6 0 0,3 0 0 16,-2-9-4-16,3-1-1 0,3-5-4 16,5-3-3-16,1 3 4 15,11 2-5-15,4 7-5 0,1 5 0 0,5 6-1 16,0 2 0-16,4 3 0 0,-1 1 0 15,3 2 0-15,-3 0-1 0,0 0 1 0,-2 3 0 16,-1 0-2-16,4-2-37 0,-5-1-50 16,-1-4-49-16,-4-1-191 0</inkml:trace>
  <inkml:trace contextRef="#ctx0" brushRef="#br0" timeOffset="177039.9493">1355 8902 235 0,'0'0'212'16,"0"0"-154"-16,0 0-7 0,0 0-4 16,0 0-16-16,0 0-11 0,0 0-1 0,0 0-8 15,50 15-5-15,-47 5-3 0,-2 1 0 16,-1 6-2-16,-3-1-1 16,-3-2 3-16,-2 1-2 0,4-9-1 0,0-2 0 15,2-7 1-15,2-4-1 0,0-3 1 16,2 0 2-16,6-7 15 15,9-7 9-15,9-7 8 0,5-3-9 16,7-4-13-16,-1 2-7 0,-2 0-3 0,-1 2-3 16,-4 2 1-16,-1 4-1 0,-3 3 0 15,-6 1 0-15,-6 3-1 0,-4-2-30 16,-8-7-81-16,-2 1-163 0</inkml:trace>
  <inkml:trace contextRef="#ctx0" brushRef="#br0" timeOffset="180164.9851">1293 7867 229 0,'0'0'218'0,"-8"-19"-197"0,6 17 4 16,1 1 17-16,1 1 8 0,0 0-23 16,0 0-15-16,3 0-8 0,5 2 1 15,7 2-1-15,6-2 13 0,7-2 5 16,4 1 1-16,4-1-2 0,5 0-2 15,0-3-5-15,-2-2 0 0,-1 1-4 16,-4-2-5-16,-7 1-4 0,-3 1 0 16,-5 1-1-16,-6 3 0 0,-6 0 0 15,-1 0 0-15,-6 3-12 0,0 6-45 0,-8 2-17 16,-7 4-42-16,-7 2-67 16,-4 0-111-16</inkml:trace>
  <inkml:trace contextRef="#ctx0" brushRef="#br0" timeOffset="180370.0225">1239 8144 103 0,'0'0'336'0,"0"0"-315"15,0 0 2-15,0 0 19 0,51-2 14 16,-23-5-13-16,0-1-10 0,2 1-1 16,-2 0-11-16,-7 1-8 0,-1 3-5 15,-4 2-5-15,0 1-2 0,-2 0 0 16,-1 1 0-16,-3 1-1 0,-3-1-1 15,2 3-1-15,-2 0-31 0,-3 5-11 16,2-3-9-16,-4 3-31 0,-2 3-21 0,-3 1-33 16,-6 0-25-16</inkml:trace>
  <inkml:trace contextRef="#ctx0" brushRef="#br0" timeOffset="180542.2765">1212 8431 399 0,'0'0'21'15,"0"0"-8"-15,0 0 0 0,0 0 21 16,0 0 4-16,0 0 6 0,70 18-4 16,-49-21-10-16,2-1-6 0,6-3-10 15,4-2-11-15,6-3-1 0,9-4-2 16,12-4-26-16,3-7-60 0,-4 0-143 0</inkml:trace>
  <inkml:trace contextRef="#ctx0" brushRef="#br0" timeOffset="180838.0535">2113 7974 498 0,'0'0'14'0,"0"0"3"0,0 0 18 16,0 0-1-16,0 0-14 0,0 0-9 16,0 0 5-16,51 9 7 0,-29 8-8 15,4 3 3-15,-1 5 0 0,0-1-2 0,-2 1-4 16,0-2-3-16,-3-2-5 0,-2-1-1 16,-1-4-1-16,-5-2 1 15,-2-2-2-15,-1-4-1 0,-4 1 0 0,-3-5-32 16,-2 0-23-16,0-3-40 0,-3-1-67 15,0-6-115-15</inkml:trace>
  <inkml:trace contextRef="#ctx0" brushRef="#br0" timeOffset="181060.5489">2361 7908 436 0,'0'0'19'16,"0"0"28"-16,0 0 14 0,0 0-23 15,0 0-15-15,-53 62-2 0,42-35 4 16,1 2-5-16,1-1 1 0,-1 0 1 16,1-3-1-16,-2 0-3 0,0-3-1 0,0 0-9 15,1-2-3-15,3-2-2 0,-1-3-3 16,5-2 0-16,2-6 0 0,1-2 0 16,1-1-10-16,10-4-55 0,6-4-34 15,7-11-73-15,2-4-106 0</inkml:trace>
  <inkml:trace contextRef="#ctx0" brushRef="#br0" timeOffset="181287.5344">2729 8079 500 0,'0'0'39'15,"0"0"17"-15,0 0 2 0,0 0-9 16,0 0-21-16,0 0-4 0,0 0 1 15,0 0-2-15,0 0-4 0,13-3 0 0,-2-3-3 16,3 2-1-16,-1-1-7 0,3 1-5 16,0 1-3-16,2-1-1 15,2 3 1-15,-2-1-3 0,2 0-45 0,0 1-36 16,5-1-18-16,-1-1-71 0,-3 0-115 16</inkml:trace>
  <inkml:trace contextRef="#ctx0" brushRef="#br0" timeOffset="181794.5277">3032 8317 424 0,'0'0'87'0,"0"0"-12"0,0 0-23 16,0 0-4-16,0 0-31 0,23-71-9 15,-12 42-2-15,-2-2 1 0,-1-1-4 16,1 4-1-16,-1-3-1 0,-2 1 2 15,-3 1-1-15,-1 0 0 0,0 1 3 0,-1 0 8 16,-1-3 3-16,0 0-4 0,0-2 0 16,0 1-3-16,0 0-2 0,0 5-2 15,0 4 1-15,0 3 1 0,0 6 0 16,0 6-1-16,0 5 3 0,0 2-5 16,-1 1 6-16,1 0-3 0,0 0-4 15,0 2-2-15,0 8-1 16,0 6-1-16,0 10 1 0,5 4 0 0,1 4-1 15,3 3 1-15,0-3 0 0,3-2 0 16,2-4-1-16,1-2 0 16,0-5 1-16,-1-6-1 0,0-1 0 0,-1-8-1 15,-1-2-3-15,0-4-8 0,-1-6 0 16,3-7 6-16,-1-3 7 0,1-5 3 16,-2-2-3-16,-1-1 0 0,0 0 0 15,-3-1 1-15,0 0 1 0,-2 1 7 0,2 2 4 16,-4 6-2-16,-3 4-2 15,0 7 1-15,-1 4 0 0,0 1-3 0,-1 8-4 16,-3 7-3-16,1 7-2 0,-3 5 2 16,4 3-1-16,1-2 0 0,1-2 1 15,3-7-1-15,10-5-4 16,1-5-14-16,5-4-10 0,3-5-25 0,5-8-40 16,-3-10-80-16,1-2-128 0</inkml:trace>
  <inkml:trace contextRef="#ctx0" brushRef="#br0" timeOffset="182012.876">3520 7517 477 0,'0'0'27'0,"0"0"34"0,0 0-1 16,0 0-41-16,0 0 3 0,79 15 10 15,-45 9 5-15,-1-1-6 0,-2 7-2 0,-7 1-9 16,-4 4-6-16,-8 4-4 0,-6 4-6 15,-6 7-1-15,-7 1-3 16,-9 6 0-16,-7-1-1 0,-9 1-30 16,-8 0-32-16,-9-2-12 0,-6 0-34 0,-10-4-98 15,5-7-140-15</inkml:trace>
  <inkml:trace contextRef="#ctx0" brushRef="#br0" timeOffset="182304.5594">2115 7746 269 0,'0'0'224'0,"0"0"-217"16,0 0 3-16,0 0 41 0,0 0-9 15,0 0-23-15,0 0-17 0,0 0 1 16,1 56-3-16,1-7 7 0,0 9 0 16,-2 8 8-16,1 2-3 0,-1-1-5 15,3-1-3-15,4-6-2 0,6-7-1 16,6-6 0-16,6-7-1 0,8-10-2 0,13-12-39 16,4-18-54-16,0-9-136 15</inkml:trace>
  <inkml:trace contextRef="#ctx0" brushRef="#br0" timeOffset="182617.6941">3597 7474 478 0,'0'0'37'0,"0"0"-2"0,0 0 10 15,58-54-3-15,-34 45-3 0,0 4-11 16,2 3-1-16,-4 4-6 0,-1 7-7 0,-1 8-4 16,-4 5-3-16,-4 4 0 15,-7 6-5-15,-5 2 0 0,-6 2 1 16,-6-2 0-16,0-6-2 0,2-11 0 0,5-7-1 16,4-7 2-16,1-3-1 0,6-5 3 15,10-10 1-15,14-8 2 16,17-9-3-16,9-3-4 0,11-1 1 15,3 3-1-15,-3 8-32 0,-8 1-24 0,-9 6-34 16,-13 3-78-16,-11 0-67 16</inkml:trace>
  <inkml:trace contextRef="#ctx0" brushRef="#br0" timeOffset="182912.6797">4104 7154 410 0,'0'0'11'0,"20"-69"25"0,-1 55 17 0,-2 3-4 15,0 3-10-15,0 4-5 16,-1 1-1-16,-6 3-11 0,0 0-5 16,-2 5-2-16,-1 5-6 0,-2 6-2 0,0 7 1 15,1 10-3-15,0 9 0 16,-1 9-1-16,2 7 2 0,0 6 1 16,4 5-1-16,1 3-2 0,-1 3-1 15,2-2 0-15,-1 5 12 0,-4-4-6 0,-1-5 2 16,-5-4-2-16,-4-4 4 15,-10-4-1-15,-6-4 3 0,-5-2 1 0,-8-5 1 16,-3-2-3-16,-9-4-6 16,-3-7-3-16,-7-2-3 0,-7-4-2 0,-7-4-6 15,-9-2-22-15,-12-4-21 0,-8-4-49 16,-14-4-57-16,-8-6-153 0</inkml:trace>
  <inkml:trace contextRef="#ctx0" brushRef="#br0" timeOffset="183410.1312">2207 7495 526 0,'0'0'2'16,"0"0"0"-16,-16-52 11 0,7 48 27 0,-1 1-10 15,-4 3-20-15,0 0-8 16,-3 2-2-16,-1 3 0 0,3 2 2 16,3 1-1-16,1-2 0 15,4 0 3-15,0-1-2 0,4 1 1 0,0 1 1 16,1 0 0-16,0 4 1 0,0 1-1 15,0 0 1-15,-2 1 2 0,0 2-2 16,-2 2 1-16,-4 3-1 0,-2 3-2 16,-1 4 1-16,-3 0-1 0,1 5-1 0,0 0-1 15,4 6-1-15,2-1 1 0,2 6 0 16,5 5 0-16,2 3 2 0,3 6 0 16,8 3 2-16,-1 3-1 0,2 2-1 15,0-2 0-15,0-2 0 0,-2-4 0 16,-1-1-2-16,-4-4 0 0,-2-6 1 15,2-4 6-15,-3-7 6 0,1-8-3 16,3-4 3-16,-1-7 1 0,1-4-8 16,4-5 0-16,4-3 1 0,9-4 3 15,5-9-3-15,12-7 0 0,9-7-4 16,10-4-4-16,5-9-56 0,-5 1-127 16</inkml:trace>
  <inkml:trace contextRef="#ctx0" brushRef="#br0" timeOffset="191705.47">971 8671 132 0,'0'0'110'0,"0"0"15"16,0 0-113-16,0 0 9 15,0 0 16-15,0 0-16 0,0 0-9 0,0 0 0 16,50-11 7-16,-26 5-1 0,5 2-1 16,-1-1 0-16,0 0 1 15,3-1-3-15,1 0 3 0,1-1-1 0,1 1-7 16,5 1-4-16,4-1-1 0,4 1 0 15,6-1 2-15,6 2-1 0,0-1-2 16,5 0-2-16,2 0-2 0,7 1 0 16,4-2 0-16,4 3 2 15,2 0 0-15,0 2 1 0,-2 0 1 0,4-2 3 16,3 1 0-16,1-3 3 16,4-1 0-16,1-1 0 0,2-1-3 0,4-1-1 15,0 1 0-15,0-3 2 0,-5 3 0 16,-3 1 1-16,-3 0-2 0,-7 2-2 15,-1 0 1-15,-8 0-2 0,-4-1-2 0,-5 2-2 16,-7 1 3-16,-9-1-2 0,-6 3 0 16,-9-3 2-16,-7 3-1 0,-9 1-1 15,-9 0 0-15,-3 0 1 0,-5 0-1 16,0 0 0-16,0 0 3 0,-3 0-1 16,-3 0-1-16,-3 0-2 0,-1 0-5 15,-2 0-48-15,5-2-20 16,6-7-49-16,3-1-112 0</inkml:trace>
  <inkml:trace contextRef="#ctx0" brushRef="#br0" timeOffset="192157.9098">5024 8327 222 0,'0'0'217'15,"0"0"-191"-15,0 0 78 0,0 0-49 16,0 0-15-16,0 0-7 0,0 0-4 0,0 0-17 16,-12-3-4-16,24 1 5 0,8 2 8 15,4-3 2-15,2 0-4 0,5-1-5 16,0-1-5-16,1 1-3 0,1 0-3 15,-2 1-3-15,-4 0 0 0,1 2 0 16,1-1 0-16,-8 2 0 0,-1 0 0 16,-8 0 0-16,-3 2-24 0,-7 2-51 15,-2 2-31-15,-7 3-61 0,-2-2-104 16</inkml:trace>
  <inkml:trace contextRef="#ctx0" brushRef="#br0" timeOffset="192334.8724">4957 8493 57 0,'0'0'388'16,"0"0"-370"-16,0 0 5 16,80 8 28-16,-45-13-7 0,2 1-6 15,6-3 3-15,-3 1-4 0,-2 1-10 16,-8 1-5-16,-2 0 1 0,-4 3-3 16,-2-3-11-16,-4 1-7 0,-7-1-1 15,-1-1-1-15,1-1 0 0,-8-2-9 0,-1-1-39 16,-2-2-26-16,0-4-46 0,-1 2-127 15</inkml:trace>
  <inkml:trace contextRef="#ctx0" brushRef="#br0" timeOffset="193476.8417">4061 6733 425 0,'0'0'6'0,"10"-68"-3"16,-10 43 38-16,-7 2 14 0,-10-2-26 16,-7 0-19-16,-10-1-6 15,-10 3-4-15,-7 0 1 0,-13 2-1 0,-6 4 0 0,-6 3 2 16,-7 2-2-16,-4 5-4 16,-5 3 4-16,-1 1 2 0,-3 3-2 0,-3 0 0 15,-4 0 0-15,-1 3 1 16,0 2-1-16,-2 3 2 0,3 2 0 0,1 6 4 15,0 2-1-15,3 1 1 16,2 5-2-16,4 0-3 0,2 3 1 16,0 1-2-16,2 0 4 0,1 2-3 15,5 1 1-15,2 4 0 0,3 2 1 0,5-1-3 16,3 3 1-16,10-2-1 0,4 1-1 16,5 0 0-16,9 0 1 0,-3 2 1 15,6-1 0-15,-1 3 1 0,2 2-1 16,1 1 1-16,4 3 0 0,1 4-2 15,-1 2 1-15,3 0-1 0,1 1 1 16,7-2-1-16,3-3 0 0,7-4 0 16,3-1 0-16,7-2 0 0,2-1-2 15,8 0 0-15,3-2-1 0,4 1 2 16,9 0 0-16,-1-3 1 0,6 0 1 16,1-3 1-16,3-1-1 0,1 1 0 0,2-3 0 15,0 3 1-15,5-5 1 0,-3-5-2 16,0 2 2-16,1-4 0 15,1 0 1-15,-2-1 3 0,5 1 0 0,2-1-1 16,-1-3 0-16,5 1-1 0,1-2-1 16,-1 0 1-16,1 0 0 0,-2-6-1 15,1 0-4-15,0-2 0 16,1-2 0-16,3-2 2 0,-4-3-1 0,3-1 2 16,-3 0-1-16,-4-2-1 0,0 1 1 15,-4-1 0-15,4-1 0 0,0-3 0 16,1-1 0-16,1-1 3 0,2 0-2 15,-2-1-1-15,0-3-1 0,1-1 0 16,2 0-1-16,2-2-1 0,2 0 0 16,1 0 1-16,-1 1 0 0,-1 0-1 0,0-1 2 15,-1 2-1-15,-2 1 1 0,0 1-1 16,-5 4 1-16,1 0-1 16,-2 0 2-16,0-2-2 0,-2 2 1 15,2-1 0-15,-3-3 0 0,3-1 0 16,-1-5-1-16,1 1-3 0,3-3 3 15,0-2 1-15,1 2-1 0,1-4 4 0,1 1-1 16,1 1 3-16,-2-3 2 0,1 4-3 16,-1-5-2-16,0 1-1 0,1-4 1 15,0-2 0-15,2-3-2 0,0-4 1 16,-1 1 0-16,1-5 1 0,0-1-1 16,-1 0 0-16,2-2-2 0,-2 2 1 15,-4-1 0-15,-2-2 1 0,-2 3 2 16,-4-2 0-16,1 1 2 0,-6-1-1 15,-5 0 0-15,-2-1 2 0,-1-3-1 16,-5 1 2-16,-1-5 1 0,-4-3-2 16,0 0-1-16,-3-2-3 0,-4-1-1 15,-3-1 1-15,-6-1 1 0,0 0 0 0,-14 2 1 16,-2 3 3-16,-5 5 3 0,-7 1-2 16,-4 8-2-16,-5 1-4 0,-11 5 0 15,-2 5-2-15,-12 5-1 0,-3 4 0 16,-7 4 0-16,-4 5-1 0,-5 4-4 15,-3 1-45-15,-2-3-69 0,9-2-114 16</inkml:trace>
  <inkml:trace contextRef="#ctx0" brushRef="#br0" timeOffset="195781.7429">5980 8016 190 0,'0'0'239'16,"0"0"-203"-16,0 0 11 0,0 0 13 16,0 0-5-16,0 0-15 0,0 0-16 15,0 0-17-15,0 0-5 0,4 24 2 0,1 2 0 16,1 5 1-16,-2 3 4 15,-3-2 0-15,-1-2-6 0,0-2-1 0,0-3-2 16,-3-6 1-16,-2-5-1 16,-2-4 1-16,2-6-1 0,-4-1 1 15,2-3 1-15,-5-6 0 0,5-4 1 0,-2-3 0 16,3-6 23-16,-2 0-8 16,4-2-4-16,3-1-2 0,0-3 0 15,1 0-1-15,0-3 2 0,2-1-1 0,7-2-1 16,1-2 0-16,3 1 0 0,6 3-3 15,0 3 0-15,5 7-4 0,-2 3 1 16,6 3-3-16,-4 3 1 0,2 2-3 16,-3 3-1-16,-3 1-1 0,-3 3-1 15,-2 1-37-15,-2 0-44 0,1 0-49 16,-8 0-120-16</inkml:trace>
  <inkml:trace contextRef="#ctx0" brushRef="#br0" timeOffset="196083.2545">6216 7770 38 0,'0'0'268'0,"0"0"-199"0,0 0 23 16,27-51-7-16,-14 48-21 0,8 3-23 15,-2 2-16-15,1 6-5 16,0 4-2-16,-6 2-1 0,0 3-1 16,-9 4-7-16,-3 2-5 0,-2 3-3 15,-1-1 1-15,-4 1-2 0,-4-3 0 0,0-4 1 16,3-5 1-16,-1-6-2 0,5-2 1 15,2-6 1-15,0 0-2 0,10-7 1 16,2-6 15-16,12-6 21 0,5-5-18 16,3-1-4-16,3 0-7 15,-1 0-2-15,0 1 0 0,3 1-2 0,-4 2 1 16,-1 0 5-16,-2 5 2 0,-8 2-8 16,-5 1-1-16,-8 7 0 0,-5 3-3 15,-4 3 0-15,-1 0-4 0,-6 2-22 0,0 7-34 16,-8 0-58-16,-1 2-43 0,1 1-103 15</inkml:trace>
  <inkml:trace contextRef="#ctx0" brushRef="#br0" timeOffset="196411.7245">5747 8649 413 0,'0'0'52'0,"0"0"-2"0,63-36 12 16,-35 22 0-16,5-2-14 0,8 0-6 15,3-1-2-15,7 0-9 0,0 0-3 16,1 0-4-16,2-1-1 0,-3 0-7 15,-1 0-8-15,-2 2 1 16,-9 3-3-16,-9 1-4 0,-6 4-1 16,-14 2-1-16,-7 3 2 0,-3 3-2 0,-1 0 0 15,-6 0-2-15,-6 5-36 0,-5 4-51 16,-6 6-38-16,-2 1-71 0,-2 0-206 16</inkml:trace>
  <inkml:trace contextRef="#ctx0" brushRef="#br0" timeOffset="196714.2479">5945 8880 330 0,'0'0'42'0,"0"0"-11"0,22 63 19 16,-16-41 29-16,-1 0-31 0,-3 1-14 16,-1-2-14-16,-1-2-8 0,-3-1-5 15,-3-3 33-15,1-1-22 0,1-3-3 16,-5 0-5-16,5-1 3 0,-4-2 5 0,3-1-1 15,1-4-4-15,-4-2 1 16,2-1 1-16,1-5 6 0,-3-5 3 16,2-7-6-16,-3-2-4 0,4-3-1 15,3-4 1-15,2-4-2 0,1-1-4 16,9-5-3-16,1 1-3 0,4-1-2 16,5 3 0-16,1 5 0 0,-1 5 0 15,0 5-13-15,1 4-29 0,2 5-27 0,1 0-30 16,0 4-7-16,-3 0-42 0,-6 2-37 15,-3 3-92-15</inkml:trace>
  <inkml:trace contextRef="#ctx0" brushRef="#br0" timeOffset="196918.4256">6171 8750 224 0,'0'0'90'0,"0"0"-22"15,0 0-8-15,0 0 2 0,0 0-15 16,0 0-11-16,43 56-5 0,-37-49-5 16,4 1 0-16,-6 0-9 0,4 1-7 15,-5-2-5-15,-1 1 1 0,-2 0-3 16,0-3 8-16,0-1 7 0,0-2 5 15,0-2 6-15,1-3 10 0,0-8 7 16,8-4-8-16,5-7-16 0,7-4-12 16,6-1-8-16,4-2-2 15,3 2-1-15,0 3 1 0,-2 6-4 0,-2 5-35 16,-6 6-31-16,-5 6-29 0,-9 1-52 0,-3 2-207 16</inkml:trace>
  <inkml:trace contextRef="#ctx0" brushRef="#br0" timeOffset="197204.3576">5803 9890 543 0,'0'0'56'0,"0"0"-28"16,0 0 10-16,0 0 3 0,75-41-15 15,-45 23-6-15,3 2 0 16,-2 1-10-16,-5-1-3 0,-7 6-4 0,-2 4-3 16,-2 3 0-16,-4 3-2 0,-5 3-40 15,-5 5-30-15,-1 6-19 0,-9 6-32 16,-6 1-51-16,-1 1-17 0</inkml:trace>
  <inkml:trace contextRef="#ctx0" brushRef="#br0" timeOffset="197307.076">5890 9975 268 0,'0'0'115'16,"0"0"-23"-16,0 0-13 0,0 0-11 15,0 0-25-15,0 0-19 0,0 0-8 16,0 0-6-16,75-61-7 0,-40 36-3 0,-2-1 1 16,4 0-1-16,3-1-38 0,1-2-80 15,-4 5-111-15</inkml:trace>
  <inkml:trace contextRef="#ctx0" brushRef="#br0" timeOffset="197470.5309">6374 9540 445 0,'0'0'38'0,"0"0"23"0,0 0 6 15,0 0-2-15,0 0-11 0,0 0-29 16,0 0-11-16,0 0 6 0,-27 68 5 16,28-37 0-16,1 5-6 0,-1-1-2 15,0 2 1-15,-1-2-7 0,0 1-5 16,-2-1-6-16,0-7 0 0,1 1-7 15,-1-4-85-15,-7-2-69 0,3-5-264 16</inkml:trace>
  <inkml:trace contextRef="#ctx0" brushRef="#br0" timeOffset="214733.5421">11549 17366 133 0,'0'0'164'16,"-3"-54"-113"-16,-2 32 37 0,0 4-26 15,-3 2 4-15,2 7-14 16,4 5-11-16,1 2-5 0,0 2-11 0,0 0-12 16,0 5-4-16,-2 4-4 0,0 10-1 15,-1 6 6-15,2 8 9 0,-1 5-3 16,0 7-4-16,1 2-2 0,1 2-1 16,1 2-2-16,0 2-1 0,0 1-3 15,0-3-1-15,0-6-1 0,4-10 1 16,1-9-2-16,-3-9-1 0,1-6-4 15,0-7-43-15,2-4-39 0,-2-10-47 16,-1-9-118-16</inkml:trace>
  <inkml:trace contextRef="#ctx0" brushRef="#br0" timeOffset="215081.4934">11518 17290 376 0,'0'0'116'0,"-14"-53"-102"0,6 34 19 16,3 0 15-16,1 2 1 0,3 1-13 16,1 2-13-16,1 2-6 0,5 1-7 15,7 0-1-15,6 3-2 0,9 4-1 16,10 2-1-16,11 2 2 0,12 4 3 16,3 4-1-16,2 5 5 0,-2 1-5 15,-7 5 0-15,-5 2 2 16,-11 1-2-16,-12 2-3 0,-11-3-4 0,-11-1-1 15,-7 2 0-15,-16 1 1 0,-9-3-1 16,-9-1 2-16,-6-3-2 0,-8 0 0 0,-5-4 1 16,-6 0-1-16,-2-3 1 0,-1-4 0 15,1-4 2-15,10-1 0 0,10-6 6 16,9-5-7-16,8-5-1 16,9 0 0-16,6-2-1 0,8 0-1 0,4 1-3 15,14 2-26-15,14 2-39 16,11 3-22-16,23-2-45 0,3-2-123 15</inkml:trace>
  <inkml:trace contextRef="#ctx0" brushRef="#br0" timeOffset="215562.9137">13062 16931 126 0,'0'0'79'16,"0"0"15"-16,0 0-91 0,63-58 18 16,-58 48 31-16,1 2-2 0,-6 1-8 15,0-1 2-15,-9-2-1 0,-2 3-15 16,-3 0-3-16,-5 2-3 0,-2 3-1 15,0 2-4-15,-1 0-1 16,-2 5-6-16,0 6-4 0,-3 7-2 0,-2 6-3 16,-2 9 0-16,-2 8 0 0,-4 9 1 15,2 9 0-15,0 9 5 0,-1 4 0 16,0 5 0-16,1-3-3 0,4 1 2 16,4-1-4-16,6 3 2 0,5 2-2 15,5 1-1-15,6 3 1 0,3 0-1 16,2-1-1-16,6-2-3 0,7-4 3 15,7-8 0-15,10-8 0 0,0-15 1 16,0-13 1-16,9-5 10 0,0-8 6 0,11 0 7 16,10-3-1-16,-2-6-3 15,3-9-7-15,0-1-8 0,-4-9-3 0,3-6-2 16,-4-7-1-16,-8-3-10 16,-6-7-44-16,-14-7-55 0,0-17-79 15,-7-3-269-15</inkml:trace>
  <inkml:trace contextRef="#ctx0" brushRef="#br0" timeOffset="216295.5691">13410 17235 169 0,'0'0'38'0,"0"0"65"16,0 0-45-16,0 0 12 0,0 0-13 15,0 0-9-15,0 0-17 0,18-37-6 16,5 37 0-16,5 0 2 0,11 3 1 16,2 0-6-16,9-2 0 0,5 0 1 15,2-1-3-15,-1-1 0 0,3-3-1 16,-3-4-2-16,2 1 0 15,-5-2 0-15,-3-1-3 0,-6 1-2 0,-10 5-2 16,-12 1-3-16,-10 1-2 0,-9 2-3 0,-3 2-2 16,-2 5 1-16,-8 7-1 0,-7 4 1 15,-8 3-1-15,-7 4 1 0,-3 3-2 16,-5 1 1-16,2 4 0 0,-6 3-1 16,3-1 1-16,-5 5-2 0,0 2 2 15,-4-1-1-15,3 2 0 0,0-1-2 0,4 2-2 16,-1 0-2-16,7-1 1 15,0 0-5-15,3-5 3 0,4-2 3 0,8-10-2 16,6-6 3-16,5-8 3 16,7-6 1-16,3-3 0 0,1-3 0 15,0 0 0-15,0 0 1 0,4 0 0 16,2-4 0-16,8-3 1 0,3 0 3 16,7-4-2-16,2-3 1 0,5-1 4 15,5-2-1-15,6-5 0 0,4 2 2 16,6-6-1-16,5 2 3 0,4 2 2 0,2 3-4 15,-1 2-1-15,2 3 0 0,1 2 1 16,-4 2-2-16,-6 2 0 0,-7 0-4 16,-11 2-3-16,-6 0-1 0,-8 1-5 15,-6-2 6-15,-6 1 0 0,-1-2-18 16,3 0-22-16,1-4-22 0,5-5-46 16,8-10-40-16,1-2-169 0</inkml:trace>
  <inkml:trace contextRef="#ctx0" brushRef="#br0" timeOffset="216886.2577">14984 16988 374 0,'0'0'57'16,"0"0"-19"-16,0 0 9 16,0 0 5-16,0 0-28 0,0 0-13 15,0 0 18-15,0 0-10 0,51 31-1 16,-30-9-1-16,3 4-5 0,4 0 0 15,3 0-1-15,2-2-3 0,3-1-1 16,3-3-1-16,2-2-1 0,0-4-1 0,1-3 5 16,-2-3-3-16,2-1-4 0,-4-2 1 15,-2-2 0-15,-5-1 0 0,-6-1-2 16,-8-1 0-16,-7 0 0 0,-5 0 0 16,-5 0 1-16,0 0-2 15,-3 1 2-15,-4-1 5 0,-5 2-5 0,-4 1-1 16,-6 1 0-16,-1 1 1 0,-2 0-2 15,2 4 0-15,-3 0 1 0,1 6 0 16,1 1-1-16,1 4 0 0,0 5 2 16,0 3-1-16,0 4 0 0,0 4 1 15,-2 0 1-15,1 1 0 0,2 2-1 16,1 2 1-16,-2 0-2 0,4-2 1 16,2 0 0-16,3-4 1 0,4-6 3 15,0-7 1-15,4-4-3 0,2-8 1 16,1-3 6-16,2-4-5 0,0-3-2 15,0 0 0-15,1-3 0 0,0-7 1 16,0-8-4-16,1-1-1 0,6-7-4 0,4-1-30 16,7-4-37-16,6-2-42 15,12-9-84-15,2 1-136 0</inkml:trace>
  <inkml:trace contextRef="#ctx0" brushRef="#br0" timeOffset="218735.3286">16486 17116 225 0,'0'0'70'15,"0"-51"18"-15,0 40-21 0,0 5-22 16,-1 5 17-16,-1 1-18 0,0 9-17 16,-2 8-15-16,-7 11-5 0,-3 8 1 15,-1 9 5-15,-3 3 0 0,1 1-9 16,-4-3-2-16,1-2-1 0,-1-2 1 0,-1-5-1 15,0-2 1-15,3-5-2 16,-1-7 1-16,2-4 0 0,4-6 0 16,2-6 0-16,2-5 0 0,4-2 0 15,-1-7 1-15,-1-7 2 0,4-4-1 16,-2-2-2-16,2-5 3 0,2 2 0 0,2-4 0 16,0 3 2-16,-1-3 2 0,1 1 1 15,0 0 3-15,0 2 1 16,0 3-6-16,3 5 0 0,3 4-3 0,2 1 1 15,1 7-5-15,-1 3 0 16,4 1 0-16,-1 7 1 0,2 4 0 0,2 4 1 16,0 5 3-16,2 7 9 15,2 3 6-15,0 1-6 0,1 2 1 0,-1 0 0 16,-1-3-5-16,-1-2-3 0,0-6-3 16,-3 1-3-16,-2-7 2 0,-1-1-2 15,1-3 0-15,-4-7-1 0,1-1 1 0,-3-4-1 16,2-2-16-16,0-6-25 0,3-7-29 15,0 0-49-15,4-12-90 0</inkml:trace>
  <inkml:trace contextRef="#ctx0" brushRef="#br0" timeOffset="219066.251">16726 16767 69 0,'0'0'61'0,"0"0"169"0,0 0-127 16,0 0-30-16,0 0-12 0,0 0-16 16,0 0-11-16,0 0-9 0,2-32-12 15,7 48-8-15,7 8 21 0,7 14 9 16,3 11-7-16,6 9 0 0,-1 10-5 16,-1 4-7-16,-3 5 0 0,-5 3-4 15,-4-1-6-15,-5-1-3 0,-7-2 1 16,-6-1-3-16,-2-1 1 0,-7-3 0 15,-4-3-1-15,-5-1 1 0,-6-5 0 0,-2-3-2 16,-5-4 0-16,-2-5 1 0,-1-4 8 16,2-7 0-16,2-5-1 0,4-6-4 15,6-5-2-15,1-7-1 0,5-6 0 16,-2-3-2-16,4-4-2 16,0-3-20-16,1 0 0 0,3-2-5 0,-4-4-9 15,2 0-36-15,-7-11-49 16,4-2-166-16</inkml:trace>
  <inkml:trace contextRef="#ctx0" brushRef="#br0" timeOffset="224002.1094">18115 17120 151 0,'0'0'193'0,"0"0"-100"0,0 0-24 15,0 0 0-15,0 0-15 0,-19 15-14 16,18-15-3-16,1 0-6 0,0 3-8 0,6 1 1 16,5 3 7-16,5 2 1 0,5-3-9 15,5 0-1-15,4-2-3 0,6-1 0 16,5-3-6-16,-1 0 2 16,4-3-6-16,0-5 1 0,-2 1-3 15,-1 0-3-15,-3 0 1 0,-8 2-2 16,-7 0-1-16,-3-1-1 0,-9 2 1 0,-4 2-1 15,-4 2-1-15,-3-3-2 0,-4 1-20 16,-4 1-23-16,-4 1-27 16,-2 1-39-16,-5 5-15 0,0 3-65 0,3-1-76 15</inkml:trace>
  <inkml:trace contextRef="#ctx0" brushRef="#br0" timeOffset="224304.0542">18036 17440 284 0,'0'0'128'0,"0"0"-70"0,0 0 4 0,0 0 10 15,0 0-24-15,0 0 4 0,0 0-3 16,0 0-3-16,79 33-11 0,-41-36-10 16,10-1-3-16,1 0-3 0,1 1 0 15,3 0-2-15,0 1-2 0,0-1 2 16,-1 2-4-16,-4-1-2 0,-6 1-3 15,-7-1-1-15,-7 2-2 0,-10 0-2 16,-8 0-1-16,-6 0 0 0,-4 0-2 16,0 0 1-16,0 0-1 0,0 0 3 15,-6-2-3-15,-2 1 0 0,-7-1-6 16,1 0-13-16,-1 0-18 0,2 1-22 16,-1-3-33-16,-2-5-75 0,-2-5-236 15</inkml:trace>
  <inkml:trace contextRef="#ctx0" brushRef="#br0" timeOffset="237316.0191">19591 17109 200 0,'0'0'49'0,"0"0"100"15,0 0-99-15,-17-60-11 0,6 49 13 16,0-1-10-16,-2 2-17 0,-2 2-12 16,-1 0-1-16,1 2-2 0,-2 3-1 15,1 2 1-15,0 1 3 0,0 3 0 16,-1 3-5-16,2 5-5 0,-3 1 0 16,1 7 1-16,-4 3-3 0,-1 5-1 0,1 6 0 15,1 4 0-15,2 5 0 16,4 1 0-16,5 3 0 0,0 3 0 0,7 1 0 15,2 2 0-15,0-2 1 0,3 0 1 16,7-4-1-16,-1-4-1 0,5-5 1 16,4-7-1-16,6-7 0 15,2-5-1-15,3-6 1 0,3-6 3 16,1-6-2-16,1-1 0 0,-1-10 2 0,3-4 3 16,-2-4-1-16,-1-6 3 0,0-4 5 15,-2-1 10-15,-5-5-3 0,-4 2-6 16,-6-3 0-16,-4-3 3 0,-6-2-1 15,-4-4-2-15,-2-3-3 0,-6-2-2 16,-7-1-7-16,-1 4 3 16,-3 6-1-16,0 10-1 0,-1 4-2 0,1 8 0 15,0 3-1-15,-5 3 0 0,0 3 0 0,1 4-1 16,2 5-14-16,2 1-14 0,1 1-29 16,5 9-16-16,2 4-29 15,-1 7-95-15,4-2-108 0</inkml:trace>
  <inkml:trace contextRef="#ctx0" brushRef="#br0" timeOffset="237651.2591">19247 17670 192 0,'0'0'132'0,"0"0"-67"0,0 0-16 0,0 0 2 16,38-55-3-16,-21 42-14 0,2-1-9 15,1 6-1-15,3 1-7 0,1 3-2 16,-5 2 2-16,2 2-5 0,-4 3-5 16,0 4-2-16,-2 6-3 0,-2 3 1 15,-1 4-3-15,-1 2 2 0,2 3 0 16,0 5 1-16,0 1 0 0,1 1 15 0,3-1-2 16,0 0 3-16,4-1-6 0,1 0-2 15,4-2 0-15,-1-3 0 0,4-4-2 16,1-4 0-16,-1-9 6 0,-1-7 0 15,1-1-10-15,1-7 2 0,-6-8 1 16,1-2-1-16,-7-1-7 0,-1-4 1 16,-4 0 1-16,-5-4-2 0,-2-2-5 15,-1 0-44-15,-1-1-45 0,6-6-23 16,0 2-127-16</inkml:trace>
  <inkml:trace contextRef="#ctx0" brushRef="#br0" timeOffset="238049.9263">20599 16985 193 0,'0'0'248'0,"0"0"-227"16,0 0 5-16,0 0 25 0,0 0-25 16,0 0-20-16,-51 8-2 0,35 4 0 15,-1 5-1-15,0 4-2 0,0 4 3 16,-3 5 1-16,-1 5 2 0,2 9 1 16,-2 3 1-16,2 6 3 0,-3 2 4 15,2 1 3-15,4-1 4 0,3 0-4 16,3-2 0-16,8-5-1 0,2-4-1 15,5-1-2-15,10-3-5 0,4-3 2 0,6-6-1 16,3-3 4-16,4-7 6 0,1-5-12 16,-1-5 1-16,-1-7-1 0,-2-4-6 15,-4 0-2-15,-1-5-1 0,-7-6 0 16,-3-2-27-16,-5-6-70 0,-1-10-73 16,-2-2-223-16</inkml:trace>
  <inkml:trace contextRef="#ctx0" brushRef="#br0" timeOffset="238434.2319">21093 17196 237 0,'0'0'254'16,"0"0"-231"-16,0 0 14 0,0 0 6 16,0 0 20-16,0 0-9 15,-48 54-13-15,29-40-12 0,-5 1-13 0,-1 0-7 16,-1 3-3-16,3-2-2 0,0 2-4 15,0 3 1-15,0 2 0 0,3 0-1 16,1-1 1-16,3-2-1 0,1-2 0 16,1-3-1-16,1-5-4 0,3 0-1 15,2-7 2-15,-2-2 4 0,3-1 0 0,1-4 1 16,0-6 0-16,3-5-1 16,-1-2 0-16,2-6 0 0,2-1 2 15,0-1-2-15,3 3 0 16,3 2 3-16,2 8 4 0,1 3-4 0,2 4 2 15,0 3 0-15,1 2 2 0,2 2-1 16,1 5-1-16,2 1 2 0,-2 3 3 16,0 3-2-16,-1 0-2 0,0 1-3 0,-1 2-2 15,-1-3 0-15,1 0-1 0,-2-3 1 16,2 1-1-16,-1-5-12 0,5-2-44 16,-3-5-53-16,6-8-66 0,-3-6-203 15</inkml:trace>
  <inkml:trace contextRef="#ctx0" brushRef="#br0" timeOffset="238740.5079">21189 16908 539 0,'0'0'35'0,"0"0"1"15,0 0 23-15,0 0-19 0,0 0-18 16,0 0-7-16,59 15-1 0,-43 11 2 0,-1 5 5 15,-1 2-2-15,1 6-3 0,-1 2 0 16,1 6-4-16,-2 0-3 0,0 3-3 16,-2 0 2-16,0 0-5 15,-4-1-2-15,-2-3 4 0,-3-2-3 0,-2-3-1 16,-7-3 0-16,-6-5 2 0,-4 1 0 16,-4-3-3-16,-4-1 1 0,-3 0 1 15,-2-1-2-15,-3-2 0 0,-2-3 0 16,4-3 1-16,4-5-1 0,4-3-2 15,10-5-1-15,5-3 3 0,5-5-19 16,3-2-22-16,1-14-43 0,8-16-72 0,1-7-331 16</inkml:trace>
  <inkml:trace contextRef="#ctx0" brushRef="#br1" timeOffset="282806.4418">15336 18068 160 0,'0'0'99'16,"0"0"-72"-16,0 0 50 0,0 0-17 15,0 0-8-15,0 0-13 0,0 0 4 16,0 0-18-16,-51 41-4 0,15-15-3 16,-5 2-5-16,-9 2-5 0,-1 3-2 0,-5-3-3 15,-2 1-1-15,7-3-2 0,8-5-2 16,1 1 2-16,3-2 0 16,-5 3 2-16,-4 1-1 0,3-1 0 0,9-3 5 15,5-5 9-15,7-2-6 16,8-7-5-16,7-3 3 0,6-3 2 0,2-1 2 15,1-1 1-15,2 0 6 0,4-4-1 16,4 0-10-16,4-3-5 0,3 2 0 16,1 0-1-16,0 3 0 0,1-1 1 15,2 3 0-15,1 0 0 0,-2 4 0 16,3 3 1-16,-2 3 2 0,-2-2-1 16,-3 1 1-16,-3 2-2 0,5 1-2 15,2 3 1-15,6 1 0 0,4 5-1 16,0-1 0-16,3 1 1 0,-1-2 0 15,1-2 3-15,1 1 1 0,-5-4 2 16,-1-2-1-16,-3 1-2 0,-4-4-2 16,-4 0-3-16,-3-3 1 0,-5-1-1 0,-4-2 2 15,-3 0 0-15,-2-2-1 0,-2-1-1 16,-4 0-12-16,-3-1-16 0,-1-4-21 16,0-1-34-16,-2-28-64 0,7-1-135 15</inkml:trace>
  <inkml:trace contextRef="#ctx0" brushRef="#br1" timeOffset="283247.8967">16576 18211 469 0,'0'0'11'0,"0"0"-9"0,-79 23 19 15,33-2 22-15,-5 8-10 0,0-2-15 16,5-1-8-16,-5 2-5 0,-4 1-2 16,-9 6 1-16,-1 1 0 15,10-9 0-15,12-3-2 0,9-7 0 16,-2 4-1-16,-8 1-1 0,-4 5 1 16,-2-1-2-16,6-3 2 0,5-6-1 0,8-6 1 15,4-5 1-15,6-6 3 0,7-3 14 16,3-12-2-16,3-9-7 0,6-9-1 15,2-7-2-15,11-1 2 0,2 5-1 16,5 7-1-16,0 5-2 0,3 7 1 16,2 3 5-16,-1 5 4 0,2 6 1 15,-1 3-3-15,0 4 2 0,0 9 3 16,0 4-3-16,4 6 2 0,-5-2-6 0,-3 0-2 16,0-1-2-16,-5-4 0 0,5 5-1 15,5 2 3-15,6 6-1 0,5 3-6 16,1 1-2-16,2-3 0 15,5-3 0-15,1-2-5 0,3-2-24 0,-1-5-32 16,48-13-82-16,-10-7-186 16</inkml:trace>
  <inkml:trace contextRef="#ctx0" brushRef="#br1" timeOffset="288496.8182">18019 18548 503 0,'0'0'100'0,"0"0"-85"0,0 0 17 16,0 0 17-16,0 0-16 16,0 0-1-16,0 0 5 0,0 0-13 0,0 0-16 15,0 0-2-15,-1 3-2 0,21-3 1 16,3 2-3-16,-1-1-1 0,2 0 1 15,6 2-2-15,5 0 0 0,6 0-1 16,-3 2-22-16,-1-1-35 0,-5 2-28 16,4 10-54-16,-11-1-117 0</inkml:trace>
  <inkml:trace contextRef="#ctx0" brushRef="#br1" timeOffset="288641.7207">18005 18805 489 0,'0'0'22'16,"0"0"22"-16,0 0 16 0,0 0-5 15,0 0-16-15,0 0-20 0,0 0-6 16,0 0-3-16,0 0-4 0,35-22-4 0,-4 11-1 16,10 1-1-16,1 0-1 0,7 0-30 15,64-13-109-15,-6-1-171 0</inkml:trace>
  <inkml:trace contextRef="#ctx0" brushRef="#br1" timeOffset="289218.1906">19430 18359 327 0,'0'0'105'0,"0"0"-71"15,-18-57 16-15,7 47 11 16,-6 6-29-16,-5 4-21 0,-3 4-8 0,-5 6 1 15,-1 2 2-15,0 1 0 0,2 5 3 16,0 3 8-16,-5 5-4 16,-2 6 0-16,8-4 4 0,8 0-10 0,8-5-1 15,5-4-1-15,3 4-2 0,2 4 1 16,2 4-2-16,6 1 2 0,10-1-3 16,10-3 1-16,8-7 0 15,5-5 3-15,9-3-3 0,7-9 3 0,1-4 7 16,4-4-3-16,0-9-3 0,1-3 3 15,-4-3-9-15,3-8 0 0,-4-5 0 16,-6-2 0-16,-11-5 2 0,-18 3-1 16,-20 3 0-16,-9 5-1 0,-13 2 0 15,-10-2-3-15,-14-4-7 0,-7 3 0 0,-6 1 2 16,2 3 7-16,4 9 1 0,0-1-1 16,6 5 0-16,-1 1 0 15,3 4 0-15,-1 1 1 0,6 0 0 16,4 3 0-16,4-1 0 0,8 4 0 15,7 0 0-15,8 0 0 0,4 0 0 0,4 5-1 16,4 4 1-16,6 7 0 0,4 5 0 16,1 2 1-16,-2 1 3 0,5 4 9 15,0 5 2-15,1 0 1 16,-1 2 5-16,-5-3 3 0,-4-4-6 0,3 9-5 16,-2 8-13-16,2 7 4 0,3 7-4 15,-4-1 0-15,-2-4 0 0,0-3-14 16,-1-5-18-16,3-7-25 0,22 6-48 15,0-23-108-15</inkml:trace>
  <inkml:trace contextRef="#ctx0" brushRef="#br1" timeOffset="289520.3309">20350 18314 483 0,'0'0'63'0,"0"0"-59"15,0 0-3-15,-64-28 20 0,39 30 6 16,-2 8-15-16,-1 5 0 0,0 2 0 16,2 0-4-16,2 8 3 0,-3 5 8 0,0 3 2 15,4 4 2-15,2-1-3 16,7-6 17-16,-2 9-11 0,0 8-1 15,-2 6-10-15,3 7-1 0,2-2-7 16,10-3-2-16,3-7-3 0,12-5-1 16,6-8-1-16,8-5-9 0,7-9-30 15,11-6-37-15,65-21-31 0,2-14-120 16</inkml:trace>
  <inkml:trace contextRef="#ctx0" brushRef="#br1" timeOffset="289867.8677">21433 18394 504 0,'0'0'1'0,"0"0"4"15,0 0 23-15,-70 50 31 0,40-28-18 0,-2-3-13 16,0 2-11-16,4-5-7 16,-10 4-5-16,-6 7-2 0,-8 2 1 0,-6 2 1 15,0-2-4-15,0-1 1 0,6-3-1 16,3-5 1-16,8-1-2 0,4-7 1 15,7-5-1-15,4-3 2 16,7-4 0-16,4-6-1 0,5-8 0 16,1-5 0-16,4-9-1 0,2-8 2 15,3-7-2-15,4-3 5 0,8 10 4 16,4 12 3-16,5 11 2 0,3 11 1 0,5 2 6 16,-3 8-2-16,1 1 1 15,-3 2-1-15,-4 0-1 0,3 4-3 0,7 1-8 16,3 6-1-16,6 2-3 0,-2 2-3 15,-2-3-2-15,0 0 2 0,-3-4-28 16,0-4-33-16,-2-3-34 0,18-15-58 0,-6-12-158 16</inkml:trace>
  <inkml:trace contextRef="#ctx0" brushRef="#br1" timeOffset="290043.6621">21370 18240 542 0,'0'0'5'0,"0"0"9"0,66-32 31 15,-32 50 18-15,2 4-11 0,8 10-4 16,-7-1-10-16,-6-1-9 16,-6 5 1-16,-10-5-2 0,-1 4-2 0,-6 3-8 15,-8-3-12-15,0 10-1 0,-6 9-5 16,-10 10-4-16,-8 10-53 0,-77 52-76 16,-22-15-115-16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39:05.1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6524 5568 101 0,'0'0'3'0,"0"0"25"16,0 0 17-16,0 0 3 0,59 7-15 16,-38-7-3-16,1 0-2 0,3 0-4 15,4 0-1-15,4 0-2 0,4-1 6 0,5-2 2 16,4 0-6-16,4-2-5 15,4-1-8-15,7-1-3 0,6-2-2 0,5 0-2 16,9-1-3-16,6 0 4 0,8-2-1 16,6 1 0-16,3 0 1 0,3 1 0 15,-3 2 1-15,3-2 2 0,0 4-3 16,3 0 0-16,0-1-4 16,3 3 2-16,-2-3 3 0,2 1 0 0,0 2 0 15,-2-2-3-15,3 2 2 0,2-1-1 0,2-1-3 16,2-1-5-16,1 2 5 15,0-1 2-15,1-1 0 0,1-2-1 16,4 3 2-16,0 0-3 0,1 0-2 0,-1 1 1 16,-2 2 1-16,-1 2 1 15,2-1 1-15,-4 2-1 0,5 0-1 16,-5 0-3-16,5 1 3 0,-4-1 0 16,0 0 1-16,-2 3 0 0,0-2 0 15,3 0-1-15,-3-1 0 0,4 0-1 0,-5 0 1 16,-1 0 0-16,-1 0 2 0,-2 2-1 15,2 0 0-15,-1-1-1 0,1 1-4 16,-1-1 4-16,-1 0 1 0,2 0-1 16,1-1 2-16,4-2-1 0,5-3-1 15,6-5 0-15,0 0-1 16,6-2 1-16,0 1 2 0,5 0 1 0,4 0 4 16,2 2-3-16,6 1-2 0,3 2-2 15,3 0 0-15,10-5 0 0,3-12-17 16,5-8-195-16</inkml:trace>
  <inkml:trace contextRef="#ctx0" brushRef="#br0" timeOffset="1558.6182">22121 4434 258 0,'0'0'100'0,"0"0"-77"0,0 0 8 16,5-53 4-16,-2 47 6 0,-3 2-10 15,1 2-3-15,-1 1-5 0,0 0-6 16,0 1-7-16,0-1-5 0,0 1 0 16,0 2-4-16,0 4-1 0,1 5 0 15,1 2 3-15,-1 3 3 0,1 2 4 16,-2 2-1-16,1 0 0 0,-1-1-2 16,0 3 1-16,0-1-1 0,-2 1-2 15,0 1 0-15,-1 3-2 0,-1 3 2 16,1 3 0-16,-1 1 0 0,0 3 0 15,-1 2-2-15,0 0 5 0,0 4-3 16,-2 0-3-16,1 2 0 0,-1-1-1 16,2 4-1-16,-2 1 0 0,2 3 0 15,1 2 1-15,-1 0-1 0,3-1 1 16,1-1 0-16,0 2 1 0,-1-2-2 16,1 1 0-16,-2 1 1 0,0 1 0 15,3 4 0-15,0-1 0 0,0 0 2 0,0 0-2 16,0 0 0-16,3-1-1 0,0 2 0 15,-1 2 0-15,0 1 1 0,-1-1-1 16,0-1 1-16,-1 0-1 0,0-2 0 16,-1-1 1-16,-2-3-1 0,1-1 1 15,-2-2-1-15,1 0 0 16,1-3 2-16,0-1-2 0,0-3 1 0,1-1-1 16,0-4-1-16,0-3 0 0,0-1 0 0,1-5 1 15,0-4 0-15,0-3 1 16,0-7-1-16,0-4 0 0,0-4 0 15,0-4 0-15,0 0 0 0,0-3 0 16,0-3 0-16,0-7 1 0,0-5-1 0,2-6-11 16,0-1-22-16,0-2-31 0,-2 1-65 15,0 1-113-15</inkml:trace>
  <inkml:trace contextRef="#ctx0" brushRef="#br0" timeOffset="2166.6598">20385 6756 294 0,'0'0'65'0,"0"0"-61"16,0 0-2-16,0 0 5 0,0 0 15 15,62 4-1-15,-43 0-4 0,3 0-3 16,7 2-3-16,5 0-3 0,9 2-3 15,6-6-4-15,8 1 1 0,12 0-2 16,7-2 2-16,8 0-2 0,4-1 1 16,5 0 0-16,8 0 0 0,6-2 0 15,6 2 1-15,6-1 0 0,6 1 7 0,6 0-4 16,4 2 3-16,8 2-1 16,3-1-2-16,4 0 0 0,6 0-2 15,6-2 0-15,10 0-3 0,2 0 1 0,7-1 3 16,8 1 0-16,4-1 0 0,4 0-4 15,1 0-2-15,2 0 2 0,3 1 2 16,5-1-2-16,-1 3-1 0,5 0 1 16,2-1 2-16,4 3 0 0,4 2-2 15,-1-1-4-15,2 2 4 0,0 0 3 16,0 1-3-16,0-1-1 0,4 2 1 16,-2-1 2-16,-1 1-2 0,0-1-3 15,-3 2 3-15,-5 2 2 0,-2 1-2 16,-3-2 0-16,-8 0 0 0,-6-1 1 0,-6 1-1 15,-12-5-2-15,-8 3 1 0,-13-2-3 16,-10-6-51-16,-13-8-93 0</inkml:trace>
  <inkml:trace contextRef="#ctx0" brushRef="#br0" timeOffset="5995.3021">14369 6940 188 0,'0'0'66'0,"0"0"-32"16,0 0-9-16,0 0 11 0,0 0 5 16,0 0-2-16,-40-4 0 0,40 4-7 15,0-1-7-15,2 1-2 0,6 1-16 16,9 1-5-16,11 2 12 0,9-2 6 0,13 0-1 16,9-2-7-16,7 0-3 15,6 0-1-15,6 0-2 0,3 0 2 16,5-3 3-16,5 3 1 0,2 0 1 15,4 0 1-15,5 0 0 0,-2 0-3 16,-1 0-5-16,-6 0 2 0,-8-2 3 16,-8-3 1-16,-12 0-4 0,-15 1-3 15,-13-1-2-15,-15 1 0 0,-12 0-2 16,-8 0 1-16,-2 1 0 0,-3-2 5 0,-5-1-6 16,-4 1-1-16,-10 0-18 0,-6 5-35 15,-8-2-23-15,-5 1-24 0,-7-3-72 16,3 0-73-16</inkml:trace>
  <inkml:trace contextRef="#ctx0" brushRef="#br0" timeOffset="6290.5538">14381 7021 155 0,'0'0'67'15,"76"3"-4"-15,-26-3-2 0,9 0 1 16,8-3-1-16,5 0-18 0,5 2 3 16,4-1-9-16,3 0-7 0,3 0-1 15,5 0-2-15,6 0-4 0,5-1-1 16,4 0-5-16,1 0-1 16,-7-1-3-16,-7 0-1 0,-10-1-1 0,-13 1 0 15,-13 1-1-15,-17 0-1 0,-16 2-8 16,-15 1-1-16,-7 0 0 0,-3 0-1 15,-3 0 1-15,-7 7 0 0,-13-2-15 16,-15 0-69-16,-7-5-101 0</inkml:trace>
  <inkml:trace contextRef="#ctx0" brushRef="#br0" timeOffset="17568.7645">21959 7189 253 0,'0'0'107'0,"0"0"-12"15,0 0-59-15,0 0 8 0,0 0 12 16,0 0-15-16,0 0-10 16,0 0-9-16,0 0-6 0,-19-49-5 0,11 52-6 15,-2 5-1-15,-3 0 2 0,1 7 2 16,-3 0 4-16,1 3 0 0,1 5 0 16,1 3-3-16,2 4 3 0,1 1-6 15,2 1-5-15,4-2 3 0,3-1-2 16,0-1 0-16,9-3-1 0,4-3-1 15,5-1 1-15,2-5 0 0,6-5-1 0,-1-2 1 16,2-4-1-16,3-4 1 16,-4-1 1-16,0 0-1 0,-3-5 0 15,0 0-1-15,-2-3 2 0,-5-1 0 0,0-2 1 16,-3-4 1-16,-6 1 5 0,2-4 6 16,-7-3 4-16,0 2 0 0,-2-6-2 15,0 3-3-15,-4-6 2 0,-7-1-4 16,-1 2-2-16,-2 1-3 0,-2 3-4 15,-3 9-1-15,-3 2 0 16,-8 8-2-16,-6 1 0 0,-5 3 0 0,-1 3 0 16,1 0-1-16,7 3-1 15,9-4-12-15,12 0-28 0,13-2-27 0,10-3-49 16,11-6-115-16</inkml:trace>
  <inkml:trace contextRef="#ctx0" brushRef="#br0" timeOffset="18583.5892">29800 7326 429 0,'0'0'60'16,"0"0"-39"-16,0 0-5 0,0 0 26 16,0 0-9-16,0 0 5 0,-45 51-7 15,23-33-12-15,-4 1 4 0,-2 0-1 16,-3 0 1-16,1 0-6 0,-3-1-6 15,1-1-4-15,1-4 0 0,0-2-3 16,9-5 0-16,0-2-4 0,8-1 1 16,1-3-1-16,1 0 1 0,4-4 0 15,0-6 1-15,5-1 1 0,1-4-1 16,2-2 0-16,0-2-1 0,3-3 0 16,2 1 1-16,5-3 0 0,-4 3-2 15,3 0 2-15,-1 4 3 0,2 5 2 16,-3 3 2-16,3 3-2 0,-2 5 0 15,3 1-4-15,0 3 1 0,1 5 1 16,2-1 1-16,1 5 5 0,-1-2-2 0,2 2-1 16,-2 1-3-16,1-1-2 15,-2 5-1-15,1-2-1 0,-2 3 1 16,2 3-2-16,-5 0 1 0,0 3-1 16,1-2 0-16,-1 2 0 0,4-2 2 15,-4-2-2-15,5-1-2 0,0-4 1 0,4-2 1 16,0-2 0-16,6-4 1 0,-4-2-1 15,-3-2 2-15,3-2-2 0,-2-1 0 16,-3 0 0-16,0-2 1 0,-2-4 1 16,-2 0-1-16,-2-1-1 0,2-2 3 15,-2-1-1-15,2 1 2 0,0-2 0 16,-2-2-1-16,4-2-1 0,0 0 1 16,-4-4 0-16,3 0 2 0,0-2-4 15,-3-2 2-15,2-1 0 0,-4 1-1 0,2 0 0 16,-7-1-1-16,1 5-1 0,-3 1 2 15,-4 2-1-15,-3 2-1 0,-6-1 1 16,-5 4-1-16,-8 1 0 16,-2 2 0-16,-5 1-2 0,-7 1 1 15,-4 2-7-15,-12-1-40 0,-10-2-68 16,-1-4-154-16</inkml:trace>
  <inkml:trace contextRef="#ctx0" brushRef="#br0" timeOffset="22306.4924">22120 4574 70 0,'0'0'38'15,"0"0"-4"-15,0 0-14 0,0 0-19 16,0 0 42-16,0 0-14 0,0 0-10 15,0 0-4-15,-7-11 2 0,6 11-3 16,-1 0-2-16,1 0-2 0,0 0 2 16,1-2-2-16,0 2-1 0,0 0 1 15,0 0-3-15,0 0-2 0,0 0 0 16,0 3-1-16,0 1 1 0,1 1 4 16,0-1 8-16,2 1 2 0,-2 0-10 15,2 1 1-15,-1 3-1 0,2-3 0 16,2 2 2-16,-2-1 0 0,0 1-2 0,4 1-4 15,-3 0-1-15,1-1-3 16,2 1 1-16,-3 0 0 0,0 1-1 0,0 1-1 16,0-2 1-16,1 3 0 15,0 0 0-15,-1-1 1 0,0 1-1 0,2-1 0 16,1 0 3-16,1-1-2 16,-1 2 1-16,1-2 2 0,-2 0-3 15,2 0-1-15,-3 2 0 0,2-2 0 0,-1-1 0 16,-1 2-1-16,1-1 2 0,0 1-1 15,1-1-1-15,0 1 0 0,2-1 1 16,-1-3 2-16,2 5-1 0,2-3 2 16,-1-1 0-16,0 3-1 0,2-4 2 15,0 4-2-15,-1-1-1 0,-1-1 0 16,-1 1-2-16,0 0 1 0,0 1-1 16,-1-1 0-16,1-1 0 0,-1 4 0 15,0-1 1-15,3-1-1 0,-2 1 0 0,1-2 0 16,1 2 1-16,0-2-1 0,-3 0 0 15,2-1 1-15,0 0-1 0,3 4 0 16,-4-3 1-16,2 1-1 16,1 0 0-16,0 0 1 0,2 1-1 0,-5-1 0 15,3 0 1-15,-1 0-1 0,2-2 0 16,0 1 0-16,-2 0 2 0,0-2-1 16,0 3-1-16,-1-2 0 0,3 0 0 15,-2 1 1-15,-1-1-1 0,-1 1 0 16,2-1 1-16,-2 1-1 0,-1-2 0 15,3 0 0-15,-4 1 0 0,1 1 1 16,1-1-1-16,-3 0 0 0,2 1 0 16,-2 0 0-16,1-1 1 0,0 2-1 15,2-3 0-15,0-1 0 0,-2 1 0 0,3 2 0 16,-1-3 0-16,-2 3 0 0,4-1 1 16,-2 0-1-16,1 0 0 0,-2 1 0 15,1-1 0-15,-1 1 0 0,1-1 0 16,-2-1 1-16,2 2-1 0,1-2 0 15,-1 3 0-15,1-1 2 16,0 0-2-16,4 1 0 0,-4-3 0 16,1 2 0-16,2-2 0 0,0 1-3 0,1-2 3 15,-2 1 0-15,2 1 0 16,-1-1 1-16,2 2-1 0,-2 0-1 0,-1-1 1 16,0 2 1-16,-2-1-1 0,1 0 0 15,3 1 0-15,-2-2 0 0,3 0 0 16,-2-1 0-16,2 2 0 0,-1-1 0 0,0 0 2 15,0-1-2-15,0 0 0 16,1 1 0-16,2-1 0 0,-2 2 0 16,0-2 0-16,1 0 0 0,1 1 0 0,2 0 0 15,1 0 1-15,-3 1 0 0,2-1-1 16,4 1 1-16,-5 0 0 0,0 1 0 16,2-1 0-16,-1-1 0 0,-1 1 0 15,-1-2 0-15,0 3 0 0,3-1 1 16,-2-1-2-16,-1 2 1 0,1 0 0 15,2-3-1-15,0 2 2 0,-2-2-2 16,0 0 0-16,0 0 1 0,2 1 0 16,-2-2 0-16,-2 1-1 0,3 1 0 15,1-2 0-15,-1 1 1 16,-2 2-1-16,1-3 0 0,3 0 0 0,-3 0 1 16,1-1-1-16,0 1 0 0,3 0 1 15,-3 0-1-15,-1 0 0 0,5-1 0 16,-5 2 1-16,3-1-1 0,1 0 0 15,-3 0 1-15,4 0-1 0,-3-1 0 16,-2 0 0-16,4 1 0 0,-3-1 0 16,-2 1 0-16,3 0 1 0,1 0-1 15,-4-2 0-15,-1 1 0 0,3 0 0 0,0 0 1 16,-2-1-1-16,0 1 0 16,-2 0 0-16,2 1 0 0,-1-2 0 0,1 1 1 15,2 0-1-15,-3 0 0 0,3 2 0 16,-2-4 0-16,0 1 1 0,4 2-1 15,-1-2 0-15,-2 0 0 0,3-2 1 16,-2 2-1-16,0-1-2 0,-1-1 2 16,2 3 0-16,-2-3 0 0,1 2 0 15,-1 2 0-15,3-4 0 0,-3 2 1 0,3-1-1 16,1-1-1-16,-2 0 1 16,0-1 1-16,4 2-1 0,-3-2 1 15,3 0-1-15,-4 1 0 0,2-1 0 16,-1 1 1-16,0-1-1 0,1 2 0 15,-1-2 0-15,3 0 1 0,-3 1-1 0,1-1 0 16,-1 0 0-16,1-1 0 16,0 0 0-16,-3 1 2 0,2 1-2 15,-1-1 0-15,0 0 0 0,-1-1 0 0,0 1 0 16,1 0 1-16,0-2-1 0,-1 0 1 16,1 1-1-16,-1 1 0 15,2-2 2-15,0 2-2 0,1-1-2 0,-3-1 2 16,4 1 0-16,-2-1 0 15,-1 0 0-15,0 0 0 0,0 1 0 0,-1-1 0 16,-2 1 2-16,4 1-2 0,-3-1 0 16,-1 1 0-16,3 0 0 0,2 0 0 15,-1-1 1-15,-1-1-1 0,1 2 0 16,1-1 0-16,1-1 1 0,-1 1 0 16,1 0-1-16,-1 2 0 0,2-2 1 15,-2 1-1-15,2-1 1 0,-4 0 0 0,2 1-1 16,1-1 1-16,-1 1 0 0,-1-2-1 15,2 0 1-15,-2 2 0 16,1 0-1-16,-2 0 1 0,0 0 0 0,2-1 0 16,-2-1-1-16,-1 3 0 0,0-2 0 15,1-1-2-15,-3 0 2 16,1 1 1-16,0 1-1 0,1-2 0 16,-1 3 0-16,-1 0 1 0,0-3-1 0,1 3 0 0,-3-3 1 15,2 2-1-15,0 1 1 0,0-1-1 16,0 1 0-16,1 0 0 15,0 0 1-15,1 0-1 0,1 0 0 16,0 0 0-16,0-2 0 0,1 2 1 16,-3 0-1-16,2-1 1 0,0 0-1 15,1-2 0-15,1 0 0 0,1 1 0 16,1 0 1-16,2 0 0 0,-2-1-1 16,1 2 0-16,0 0 0 0,-3-1 1 0,-1 0-1 15,0-1 1-15,-6 0-1 0,-1 2 0 16,-5-2 1-16,-1 0-1 15,-7 0 0-15,-1 1 0 0,-2-1 0 0,0 0 0 16,0 0 2-16,0 0-2 0,-1 1-1 16,-1 0-4-16,-4 0-18 15,-2-1-34-15,1 0-93 0</inkml:trace>
  <inkml:trace contextRef="#ctx0" brushRef="#br0" timeOffset="26208.6738">21410 4335 141 0,'0'0'4'15,"0"0"21"-15,0 0 7 0,0 0 3 16,-1-56-7-16,0 46 2 0,0 4-4 16,1-2 3-16,0 3 5 0,-1 3 1 15,1-1-7-15,0 3 0 0,-1 0-8 0,0 3-5 16,-1 8-13-16,-1 4-2 0,0 7 3 16,0 5 7-16,1 0 11 15,2 2-6-15,-1-2-5 0,1-1 7 0,0 2-2 16,0-4-5-16,-2-2-2 15,1-5-1-15,1-4 1 0,-1-4-1 16,1-2 0-16,-1-1 0 0,1-3-4 16,-1-1-3-16,-1-1 3 0,-1 1-2 0,0-1 0 15,-1-1-1-15,-4 2-4 0,-4 0-40 16,-2-2-83-16,-2 0-111 0</inkml:trace>
  <inkml:trace contextRef="#ctx0" brushRef="#br0" timeOffset="26490.7444">20961 4643 297 0,'0'0'92'0,"0"0"-91"0,0 0 1 16,0 0 12-16,0 0 5 0,0 0 19 15,0 0 10-15,49 12-20 0,-18-9-5 16,4-1-2-16,4 0 3 0,2-2-6 15,2 0-1-15,7 0 1 16,3-1-2-16,1-2-1 0,0-3 0 0,-2 1 0 16,-3-2-4-16,-4 1-3 15,-7 1-3-15,-7-1 1 0,-6 1-1 16,-8 3-2-16,-11 0-3 0,-3 2 1 0,-3 0 1 16,-4 0-2-16,-5 0-3 0,-7 6-8 15,-7 4-39-15,-2 0-35 0,-3-1-71 16,4-3-115-16</inkml:trace>
  <inkml:trace contextRef="#ctx0" brushRef="#br0" timeOffset="27043.523">21122 4770 388 0,'0'0'2'15,"0"0"-2"-15,0 0 7 0,-54 58 9 16,43-34 12-16,0 0 11 0,5 5-7 15,2 2-9-15,4 0-10 0,0 1 6 16,5 0-1-16,5-1-6 0,1-1-1 16,2 2 2-16,0-4-5 0,0-2-1 15,2-5-5-15,0-4 0 0,3-4 0 16,0-1-1-16,1-4 3 0,3-2 0 16,-1-4-2-16,2-2 1 0,2-2-1 0,1-6 0 15,0-3 2-15,-1-4-2 16,-1-2 0-16,1-2 0 0,-5-3 3 15,-3-1-1-15,-2-3 0 0,-3-3-2 16,-5-4 0-16,-2-3 0 0,-4-1 0 0,-1-1 0 16,-6-1-2-16,-5-2 1 15,-1 4-1-15,-6 3 2 0,-1 5 0 0,-1 5-2 16,-2 7 0-16,-2 4-2 0,-1 6 2 16,-4 7-2-16,1 2 1 0,-2 9 1 15,-1 6 0-15,3 5 0 0,5 0 0 16,5 4 0-16,5-1 1 15,7 0-1-15,6-1 2 0,1 0 3 0,12-2 0 16,6-1 3-16,8-2 1 0,7 0 0 16,6-6-2-16,2-2-1 0,4-2-2 15,-2-4 0-15,-3-1 2 0,-3-4-3 16,-4 0 0-16,-6 0-3 0,-6 0 1 16,-7-1-1-16,-6-1 2 0,-5 1-1 0,-4-2 0 15,0 3 2-15,-3-2 3 16,-4-2-2-16,-1 0-4 0,-4 2 0 15,1-1-5-15,1 2-22 0,0 0-26 16,0-1-50-16,0-1-137 0</inkml:trace>
  <inkml:trace contextRef="#ctx0" brushRef="#br0" timeOffset="28848.5084">27573 6632 99 0,'0'0'8'0,"0"0"-1"16,0 0 7-16,0 0 7 0,0 0-5 16,56 4 1-16,-40-2 4 0,3-2-2 15,1 0-6-15,1 2-1 0,-1 3 0 16,4 0-5-16,-1 2-6 0,0-1-1 16,3 1-2-16,1-1-25 0,4-2-38 15,-1-2-80-15</inkml:trace>
  <inkml:trace contextRef="#ctx0" brushRef="#br0" timeOffset="30329.08">23887 4889 293 0,'0'0'5'0,"0"-51"-2"16,0 42 10-16,0 5 48 0,0 2 2 16,0 2-18-16,0 0-9 0,0 2-10 15,-1 5-18-15,-1 9-7 0,-1 6 4 0,2 5 6 16,-1 2 21-16,2 5-3 0,0-1-2 15,2-2-4-15,2-1-6 0,-1-2-6 16,-1 2-8-16,1-2-2 0,-1-2 1 16,1-1-2-16,-3-3 0 0,0 0-15 15,0-7-50-15,-3-1-25 0,-2-5-51 16,1-4-67-16</inkml:trace>
  <inkml:trace contextRef="#ctx0" brushRef="#br0" timeOffset="30580.5833">23570 5274 313 0,'0'0'43'0,"0"0"-36"15,0 0 36-15,0 0 10 0,0 0-7 16,0 0 18-16,0 0-6 0,0 0-27 0,82 7-3 16,-39-6-2-16,6-1-4 15,7 0 0-15,1 0-5 0,5-4 2 16,3 0-6-16,1-2 1 0,-1 1-5 0,-2 0 1 15,-6-1-5-15,-6-1 0 0,-6 3-5 16,-12-1-1-16,-12 4 1 0,-9 0-1 16,-9 1 1-16,-4 2-2 0,-12 5-25 15,-7 5-25-15,-11 3-4 0,-3-1-40 0,-3-1-69 16,1-6-129-16</inkml:trace>
  <inkml:trace contextRef="#ctx0" brushRef="#br0" timeOffset="31078.3783">23759 5475 373 0,'0'0'2'0,"0"0"-1"0,-40 75 62 15,26-47-11-15,1 2-12 0,4-2 1 16,-1 3-14-16,8 0-12 0,-2-4-2 16,4 0 3-16,5-5-14 0,2 1 13 15,7 1-8-15,3-1-2 16,3-2 1-16,1-4-3 0,-1-4-3 0,1-3 1 15,1-2-1-15,1-4 1 0,-1-3 0 16,1-1 0-16,-2-1 0 0,1-6 0 16,0-3-1-16,-3-2 1 0,-1-6 0 15,-2 1 0-15,-1-5 0 0,-5 2 1 16,0-3-1-16,-4-5 1 0,0-2 0 16,-2-2 0-16,-3-5 0 0,-1-1-1 0,-2-3-1 15,-6 3-1-15,-2 3 1 16,-3 4-1-16,-4 5 1 0,1 6 0 0,-3 6 0 15,-4 4 0-15,-1 4 0 0,-5 3 0 16,0 3 0-16,-1 7 0 0,-1 3 0 16,1 4 1-16,3 4-1 0,4 2 1 15,6 2 0-15,2 3 1 0,11-2 7 16,4 2 0-16,3 0 8 0,13 0 5 16,3-3 0-16,12-2-5 0,4-4-6 15,10-2-2-15,2-4-2 0,0-6-1 16,-2-4-2-16,-1 0 0 0,-9-4 0 15,-4-2 2-15,-9-1 1 0,-5 0-1 16,-5 2-3-16,-9 1-1 0,-2-1-1 0,-1-1-1 16,-3 1 0-16,-10 2-7 15,-1-3-35-15,-1 0-41 0,2-5-59 16,4-2-187-16</inkml:trace>
  <inkml:trace contextRef="#ctx0" brushRef="#br0" timeOffset="31670.038">24846 5272 449 0,'0'0'9'0,"0"0"-9"0,0 0 1 15,0 0 24-15,-3 53 14 0,9-41 7 16,7 0-11-16,0 0-8 0,2-3-11 15,3-1-2-15,1-2-1 0,3-3-6 16,3-3-2-16,-1 0-1 0,3 0-1 16,-3-5 1-16,3-3-3 0,-4-1-1 15,2-6-1-15,-5 1 1 0,-1-4 0 0,-3-1 0 16,-5 0 0-16,-5-4 1 16,-5 0 1-16,-2-6 0 0,-10 2-2 15,-4-1 1-15,-5 1 1 0,-3 4-1 16,-5 4-1-16,3 6 0 0,-4 4 2 15,-2 6-2-15,1 3 0 0,-2 7 0 0,2 9 0 16,3 3 0-16,2 6-2 0,3 4 2 16,5 3 2-16,3 4 2 0,7-3 7 15,0 0 1-15,7-1 6 16,0-2 5-16,11-1 0 0,4-4-5 0,4-2-2 16,8-2-5-16,2-4-2 0,9-3-1 15,1-7-1-15,7-2-3 16,-2-3 0-16,-2-2-1 0,2-5-3 0,-6-2-4 15,-4 1 3-15,-3-1 1 0,-4-2-1 16,-5-1-25-16,-5-5-40 0,-2 1-18 16,-7-6-61-16,-3-3-132 0</inkml:trace>
  <inkml:trace contextRef="#ctx0" brushRef="#br0" timeOffset="31929.3728">24985 4814 419 0,'0'0'10'16,"0"0"-9"-16,0 0 29 0,0 0 34 15,0 0-11-15,0 0-19 0,0 0 2 16,0 0-16-16,62-19-2 0,-29 18 0 16,3 0-2-16,2-1-4 15,-2 1-1-15,0 0-2 0,-4 0-5 0,-2 1 1 16,-5 0-4-16,-4 0 1 0,-6 0-2 15,-2 0 1-15,-8 0-1 16,0 0 0-16,-4 0-2 0,0 0-24 0,0 0-19 16,1 0-29-16,2-4-71 0,4-5-114 0</inkml:trace>
  <inkml:trace contextRef="#ctx0" brushRef="#br0" timeOffset="32431.6777">25640 4581 472 0,'0'0'3'0,"0"0"-1"16,0 0 25-16,0 0 25 0,0 0-28 15,49-8-9-15,-34 17 3 16,-4 4-7-16,-3 4-6 0,-3 0-1 0,-1 6-2 16,-4 0-1-16,-6 5 0 0,-4 3 0 15,-2-1 0-15,-5 1 0 0,1-5-1 0,1-4 0 16,0-5 0-16,3-4-2 15,6-6 2-15,1-1 0 0,4-6 0 0,-2 0 1 16,3-9 0-16,4-4 3 0,3-6 0 16,6-3-2-16,4-1 0 0,4-3-2 15,2 2 1-15,4 2-1 16,0 1-2-16,-3 2 2 0,2 2 0 0,-4-2 2 16,-2 3-1-16,0 0 5 0,-3 2 3 0,-5 0 3 15,-1 2 0 1,-6 1 0-16,0 3 0 0,-3 0-1 15,-2 2-1-15,-2 1-4 0,-4 2 0 0,-2 1-4 16,-3 2-2-16,-4 6-2 0,-1 8 2 16,0 3 0-16,1 6-1 0,2-1 1 15,3 7-1-15,4-3 1 0,2 3 0 16,4-2 0-16,7-1 2 0,6-3 2 16,6-3 11-16,5-2 1 0,6-5 3 0,2-4-5 15,3-3-4-15,-1-4-3 16,-1-2-4-16,-2-3-3 0,-5-3 1 15,-6-1-2-15,-5-1 1 0,-5 2 0 16,-2 1-2-16,-6 2-35 0,-1-1-23 0,-1-1-27 16,0-4-46-16,1-1-89 15</inkml:trace>
  <inkml:trace contextRef="#ctx0" brushRef="#br0" timeOffset="32719.6291">26303 4431 376 0,'0'0'32'16,"0"0"-28"-16,0 0 7 16,1-54 61-16,-1 48-21 0,-3-1-18 15,1 6-11-15,-1 1-4 0,-4 1-8 16,0 10-5-16,-2 5-4 0,-2 11 0 16,-1 7 0-16,-1 7 2 0,1 8 5 15,-1 6 8-15,-3 0 1 0,-1 4-3 16,-3-2 5-16,3-1-1 0,0-5-3 0,2-3-1 15,3-4-6-15,1-7-1 0,4-4-1 16,0-6 4-16,2-4-5 16,1-5-1-16,2-5-1 0,0-3-1 15,1-6-1-15,1-1 0 0,0-2-1 0,0-1-1 16,0 0-1-16,4-2-39 16,2-5-21-16,7-7-51 15,-2-1-80-15</inkml:trace>
  <inkml:trace contextRef="#ctx0" brushRef="#br0" timeOffset="33253.8489">26451 4542 433 0,'0'0'8'0,"0"0"-6"16,0 0 10-16,0 0 48 0,0 0-14 15,0 0-13-15,0 0-11 16,0 0-16-16,6-18-6 0,-11 37 1 0,-4 8 4 15,-2 5 0-15,-1 3 2 0,-2 2 2 16,6 1 2-16,-2 2 0 16,5-4-2-16,1-1 1 0,1-4-2 0,3-3-4 15,4-5-2-15,1-4 2 0,1-2-2 16,3-6 2-16,4-2 0 16,-3-3 4-16,7-3-5 0,2-3 1 15,3 0 1-15,0-6-5 0,-3-5 3 0,4-3-2 16,-3-2 0-16,-4-3 0 0,1-3 0 15,-5-3 0-15,-1-4 1 0,0-3-1 16,-1-5 0-16,-3-6 0 16,0-4-1-16,0-1-1 0,-4 2 0 0,-2 7 0 0,-1 7 0 15,-3 8 1-15,-5 7-1 16,-5 6 1-16,-5 5-2 0,-8 5 0 0,-5 1 1 16,-4 10 1-16,-1 3 0 15,4 5-1-15,5 5 1 0,9 0 0 0,9 3-2 16,4 0 2-16,12 2 0 0,10-3 0 15,10 2 9-15,13-4 8 0,3-3 3 16,6-3-3-16,1-6-6 0,-1-2-3 16,-5-5-2-16,-5-4 0 0,-7 0 4 15,-8 0-3-15,-8-3-2 0,-7 0-4 16,-5-2-1-16,-4 0 3 16,-2 1-3-16,-8-2 0 0,-7 0-3 0,-6 2-8 15,-4 3-23-15,-2 1-28 0,0 0-30 16,-1 3-78-16,4-3-172 0</inkml:trace>
  <inkml:trace contextRef="#ctx0" brushRef="#br0" timeOffset="34956.3406">27431 6615 187 0,'0'0'24'0,"0"0"-19"16,0 0 61-16,0 0-26 0,0 0-10 0,0 0 1 15,0 0-2-15,57 1-16 0,-44 0-1 16,0 0-4-16,5 2-3 16,3 1-4-16,3 2 0 0,4-2-1 15,1 3 0-15,3 1-10 0,-2-1-64 16,1-1-53-16</inkml:trace>
  <inkml:trace contextRef="#ctx0" brushRef="#br0" timeOffset="35784.1052">27882 6688 9 0,'0'0'238'0,"0"0"-221"0,0 0 14 16,0 0 34-16,0 0-18 0,0 0-16 16,52-20-4-16,-33 19-13 0,1 1-11 15,4 0-3-15,-3 3 0 0,0 2 0 16,4 2 0-16,0-1-1 0,1 2-9 16,-1-1-24-16,1-2 4 0,-3-2-7 15,0 1 7-15,-3-2 12 0,-2 1 12 16,-1-1 5-16,0 0 1 0,-1 0 2 15,-2 0 0-15,2 2-1 0,-5-1 5 16,3 1 1-16,0-1 3 0,1 1-1 16,1-1-3-16,2 0-5 0,-1 1 3 15,0-3-4-15,0 1 0 0,-1-1 0 16,-1 0 1-16,1-1 0 0,-2 0 0 16,2 0 1-16,-1 0 4 0,1 0 7 0,1 0-4 15,1 2-8-15,1 0 0 0,0 1 0 16,3 0-1-16,-1 0 0 0,-4-1-7 15,3-1-12-15,-2-1 9 0,0 1 10 16,1-1 0-16,-3 0 0 0,0 0 0 16,-2-2 0-16,1 1 3 0,-1 0 6 15,-3 1 2-15,3 0-6 0,-1 0 0 16,1 0-4-16,0 1 0 0,-4 1 1 16,-1 0-2-16,0-1 0 0,-2 0 2 15,-2 0-2-15,0-1 1 0,0 1-1 16,-1-1 3-16,5 0 7 15,1 1 4-15,5 3-6 0,7-2-7 0,3 3 0 16,7 2-1-16,0 0-2 16,0-1-25-16,0 0-25 0,-4 0-1 0,-1-2 2 15,-3 3 8-15,-3-6 32 0,-5 0 11 0,-8-1 5 16,0 0 15-16,-4 0 27 0,-2-2 13 16,1 2-7-16,0-3-12 0,5 1-17 15,-1 2-5-15,3 0-8 0,7 2-6 16,3 2-3-16,7 2-2 15,1 0 0-15,1-1 1 0,-1 1-1 16,2 0-1-16,-6 0-4 0,2-1-1 0,-5 2-2 16,-1-2 6-16,-2-1 2 15,-4 0 0-15,-2-1 0 0,3 1 1 0,-3-1 0 16,1 0 1-16,2 1 3 16,4-2-3-16,5 5-1 0,-3-1 0 15,4-3-1-15,-2 2 0 0,1-2 0 0,-3 0-2 16,-2-1-3-16,-6-1 2 0,-3-1 2 15,0 0 1-15,-7 0 0 0,3-3 1 0,0 0 1 16,-2 2 2-16,5-1 1 16,-1 1 3-16,8 1-2 0,2 0 2 0,10 0-6 15,2 3-2-15,3 2 0 0,4 0 0 16,-2-2-1-16,0 2-11 0,-2-3 0 16,-2 1 1-16,-4-1 8 15,-8-1-1-15,-4-1 4 0,-6 0 0 0,0-2 1 16,-2-1 3-16,3 0 5 0,-4 1 1 15,4-1-3-15,-1 3-5 0,2 0-2 16,-4 0-2-16,3-1-68 0,-4-8-348 16</inkml:trace>
  <inkml:trace contextRef="#ctx0" brushRef="#br0" timeOffset="48234.9658">8305 6827 221 0,'0'0'107'0,"0"0"-91"15,0 0 7-15,0 0 30 0,0 0-4 0,4-50-4 16,-3 45-7-16,0 3-10 0,-1 0-4 15,0 2-3-15,0 0-1 0,0 0-5 16,1 2-6-16,2 4-5 0,1 3-1 16,4 4 2-16,2 3 0 15,2 1 2-15,3 5 5 0,1 0-2 0,3 4-2 16,1-2-2-16,4 1 2 0,1-1-4 16,1 0 10-16,3 0-6 0,1 0 1 15,1-2 2-15,3 2 0 0,-2-3-5 16,-1 0 0-16,-1-2-1 0,-6-1-2 15,-2-3 1-15,-2-4-1 0,-3-1 1 16,-3-3 0-16,-4-3 0 0,-1-2-4 16,-5-2 3-16,-1 0 1 0,-2 0 1 15,-1 0-1-15,0-2 0 0,-4-3 1 16,-3 0-4-16,-6-1-1 0,0 0-1 0,-3 0-8 16,1-1-48-16,-1 1-40 15,3-7-45-15,2 0-103 16</inkml:trace>
  <inkml:trace contextRef="#ctx0" brushRef="#br0" timeOffset="48600.179">8705 6704 367 0,'0'0'23'0,"0"0"-13"16,0 0 15-16,0 0 43 0,0 0-11 16,0 0-24-16,0 0-12 0,0 0-8 0,0 0-7 15,-63 41 13-15,40-11 8 0,-2 7-10 16,-3 5-5-16,-3 4-1 0,-3 6 0 16,-3 0 2-16,0 1 3 0,-3-1-5 15,3-5-1-15,2-6-3 16,4-4 1-16,6-7 1 0,5-5 1 0,4-7-3 15,8-4-1-15,2-6 2 0,2-4 2 16,3-3 2-16,1-1-1 16,0 0 1-16,0 0 7 0,0-5-3 15,0-2-2-15,0 0-7 0,0-1-4 0,1 2-2 16,3-1-1-16,-1 1-1 0,1 1 0 16,2 3-14-16,0-2-44 0,0-1-61 15,-1-1-77-15</inkml:trace>
  <inkml:trace contextRef="#ctx0" brushRef="#br0" timeOffset="56639.8217">16286 4682 89 0,'0'0'291'0,"0"0"-284"0,1-56 6 0,-5 44 53 16,-1 1-3-16,-6 1-19 16,1 4-15-16,-6 1-11 0,-4 4-6 0,-3 1-5 15,-2 0-2-15,-2 5 2 0,-3 7-2 16,1 4 0-16,-3 6-1 16,-1 6-1-16,-2 10 1 0,-2 5 3 0,-2 9 5 15,-1 6 1-15,3 7-2 0,4 6-3 16,4-2-1-16,9 5 1 0,10-4 2 15,9-1 1-15,8-2-3 0,14-7-2 16,12-1 0-16,8-8 1 0,10-7 0 16,6-5 0-16,5-8 0 0,4-7 0 0,0-5 4 15,-4-10-2-15,-3-3-7 16,-7-6 2-16,-8-1-1 0,-8-7 0 16,-8-1-1-16,-9-2 0 0,-9-3-1 15,-3-1 0-15,-7 0-1 0,-2-3 0 16,-6 2-19-16,-2-2-47 0,-5-1-22 15,2-4-38-15,0-1-140 0</inkml:trace>
  <inkml:trace contextRef="#ctx0" brushRef="#br0" timeOffset="56921.5632">16361 4886 515 0,'0'0'13'16,"0"0"-11"-16,0 0 1 0,0 0 27 15,0 0 7-15,0 0-22 0,0 0 4 16,0 0 16-16,11 68-4 0,-11-29 4 16,-1 0-1-16,0 2-7 0,-2-5-6 0,3 1-1 15,0-2-5-15,0-3-3 0,5 0-5 16,-1-3-3-16,-1-4-2 16,-1-4 0-16,2-6-1 0,0-3-1 15,-3-7 0-15,2 2 1 0,-3-6-1 16,1-1-29-16,1-4-22 0,0-7-4 15,5-2-20-15,-1-6-37 0,-5-8-44 16,-1 4-72-16</inkml:trace>
  <inkml:trace contextRef="#ctx0" brushRef="#br0" timeOffset="57174.991">16348 4820 412 0,'0'-63'19'0,"0"48"19"0,0 3 21 0,1 3 7 15,2 2-18-15,4 4-3 0,-2 0-15 16,7 2-16-16,4 1 2 0,5 6 6 15,10 4-10-15,2 3 4 0,3 3 2 16,6 2-6-16,-2 0-2 0,-1 1-4 16,-3 3-2-16,-8 1-3 0,-7-3-1 0,-9 2 1 15,-6-2-1-15,-6-2 0 16,-10 2-1-16,-13-4 1 0,-8 2 0 16,-11-5 1-16,-2-6 0 0,-5-4 0 0,4-3 0 15,-2 0-1-15,10-3 1 16,6-1 0-16,12-1 0 0,8-1-1 15,8 1 0-15,3 0-2 0,3-1-15 0,12 1-13 16,8 1-28-16,9 1-18 0,8 0-52 16,-1-1-118-16</inkml:trace>
  <inkml:trace contextRef="#ctx0" brushRef="#br0" timeOffset="57521.5598">16960 4818 397 0,'0'0'8'0,"0"0"-7"0,0 0 55 15,0 0-2-15,0 0 1 0,0 0-5 16,0 0-29-16,0 0-19 15,-5 17 5-15,6 8 27 0,2 4-1 0,1 2 1 16,1 2-2-16,0 1-2 0,-2 0-5 16,3 2-5-16,1-2-2 0,-3-1-6 0,1-5-3 15,2-3-4-15,-3-5-1 16,0-6-1-16,4-1-2 0,-5-5 1 16,-2-5-1-16,0-1 0 0,-1-2 0 15,0 0-1-15,0 0-3 0,1-5-29 16,-1-6-23-16,0-5-42 0,0-1-29 15,-1-7-63-15,-1 3-126 0</inkml:trace>
  <inkml:trace contextRef="#ctx0" brushRef="#br0" timeOffset="57788.293">16931 4812 388 0,'0'0'18'0,"0"0"18"16,0 0 47-16,0 0-23 0,0 0-17 15,0 0-8-15,0 0-21 0,58-24-6 16,-27 38 5-16,6 2 11 0,3 3 3 15,3 1-10-15,-3 5-6 0,-2-2-4 16,-3 3 2-16,-9-2 1 0,-4 2-5 16,-9-1-2-16,-6 0-2 0,-7-2 0 15,-3 2 1-15,-13-5-1 0,-8 2 1 16,-5-5 1-16,-5-2 1 0,-1 0-2 16,-2-5 1-16,5 0-1 0,0-4 0 15,4 0-1-15,6-4 1 0,5-2-1 16,9 0 1-16,2 0 0 0,4 0-1 0,2-3 0 15,1-4-1-15,9 0-5 16,9-3-64-16,9-3-58 0,1 1-99 0</inkml:trace>
  <inkml:trace contextRef="#ctx0" brushRef="#br0" timeOffset="57998.9748">17522 4897 598 0,'0'0'4'0,"0"0"4"0,0 0 35 16,0 0-38-16,0 0 28 0,-18 55 21 16,13-30-4-16,0 0-15 0,2 0-9 15,2 0-4-15,0 2-6 0,1-1-6 16,0 3-5-16,0-4-2 0,1 1-2 16,2-6 0-16,0 0-1 0,3-4 1 15,-3-5-2-15,3-2-31 0,0-3-45 16,-1-6-38-16,1-2-37 0,2-10-88 0</inkml:trace>
  <inkml:trace contextRef="#ctx0" brushRef="#br0" timeOffset="58240.0478">17568 4810 501 0,'0'0'9'0,"0"0"1"0,0 0 80 15,-14-54-35-15,14 51-8 0,0 2 1 16,0-1-8-16,0 2-15 0,0 0-6 15,0 0-5-15,3 0-4 0,8 0-2 16,6 2-3-16,3 2 3 0,3-1-1 0,3 1 0 16,3 0-2-16,-2-1-1 15,1 0-1-15,4 1-2 0,-5-1 1 0,-4-2-1 16,-2 2-1-16,-3 0 0 16,-6 0 0-16,-2 2-4 0,-7 2-51 0,-3 2-30 15,-10 3-20-15,-7 3-37 0,-4-1-117 16</inkml:trace>
  <inkml:trace contextRef="#ctx0" brushRef="#br0" timeOffset="58389.4943">17504 4962 404 0,'0'0'53'0,"0"0"-44"15,0 0 66-15,0 0-30 0,0 0-19 16,0 0 36-16,0 0-16 0,79 17-27 16,-39-17-5-16,7 0-2 0,-1 0-6 15,0-2-1-15,-2 0-3 0,-1 1-1 0,-8 0-1 16,-4 1 0-16,-6-3-34 0,-2-1-61 15,-4-5-71-15,-6-1-115 16</inkml:trace>
  <inkml:trace contextRef="#ctx0" brushRef="#br0" timeOffset="58656.1969">17989 4576 470 0,'0'0'7'0,"69"-6"-1"16,-27 21 46-16,-3 6-12 0,3-1 7 15,-5 9 1-15,-3 0-24 0,-2 5-3 16,-1 5 5-16,-8 4 6 0,-2 5 7 16,-14 4-21-16,-7 5-8 0,-17 2-2 15,-12-1 4-15,-7-3-2 0,-8-2-4 16,0-7-1-16,-2-4-2 0,0-8-2 16,0-3 1-16,3-7 0 0,-3-6 0 0,9-3-1 15,1-5 2 1,7-2-1-16,2-4-1 0,7-3 0 0,2-1-1 15,4-1-10-15,8-4-54 0,0-6-56 0,2-5-103 16</inkml:trace>
  <inkml:trace contextRef="#ctx0" brushRef="#br0" timeOffset="82530.3077">6732 8774 303 0,'0'0'32'0,"0"0"-10"16,0 0 18-16,0 0 20 0,0 0-15 15,0 0-9-15,0 0-7 0,0 0-10 16,0 0-11-16,9 0-3 0,9 1 6 16,4 0 8-16,7 0-1 0,6 1-4 15,2 0-2-15,10 2-6 0,3 0-2 16,7-1 3-16,4-3 2 0,10 0 3 15,4 0-7-15,3 0-1 0,3-3 3 16,2-3 1-16,-1 0 0 0,-1 3 2 16,1-3-1-16,0 0-2 0,-2 2-1 0,5-1-1 15,2-1 0-15,2 2-3 16,5-2 0-16,4 2-2 0,-2 2 1 0,1 2 1 16,-3 2-1-16,-2 5 1 15,-2 2 5-15,-3-4 1 0,-1 4 7 16,-2-2-7-16,-1-2-6 0,0-1 5 15,-5-4 1-15,-1 0 2 0,-7 0 0 0,-3 0-1 16,-5-4 0-16,-4-2 0 0,-4 1 0 16,-4 1-3-16,-3-3 0 0,-4 4 0 15,-3-5-4-15,-6 1 2 0,-5 0-1 16,-7 1 0-16,-6 1 0 0,-5-1-1 16,-6 2 0-16,-4 0 0 0,-1-2 1 15,0 3-2-15,-5-2 0 0,-8 2-1 16,-4 1 0-16,-8 1-2 0,-4 1-26 15,-7 1-17-15,-6 4-23 0,-6 0-36 16,-14-2-27-16,2-1-107 0</inkml:trace>
  <inkml:trace contextRef="#ctx0" brushRef="#br0" timeOffset="83147.5626">6678 8894 63 0,'-50'7'179'0,"11"-7"-175"16,2 1-3-16,8 0 6 0,2-1 21 15,8 0-2-15,5-1 0 0,9-2-1 16,4 2 8-16,1 0 7 0,6-1-1 16,5-1-20-16,10 0-14 15,9-1 2-15,9-1-2 0,9 2 13 16,4 2 5-16,6-1-4 0,2 2-4 0,4 0-1 16,6 0 3-16,5 0-3 15,1 0 1-15,8-2 1 0,5-1 0 0,9-2-7 16,4-1 5-16,3 0 2 0,2 0-5 15,-2 0 0-15,-4 1 0 0,-2 1-1 16,1-1-2-16,-2 1 0 0,0 2-2 16,2 1 1-16,-4-2 0 0,0 2-2 0,2-1 1 15,-5-1-1-15,0 0 0 16,-1 0 1-16,-1 0 0 0,2 1-6 16,-4-2 0-16,-2 2 0 0,-3-1 3 15,-4 0 1-15,-5-1 0 0,-6 2 1 16,0 2-1-16,-6-2 0 0,-2 2-1 0,-6 0 0 15,0-2-3-15,-4 2 0 0,-5 0 0 16,-4 0 3-16,-7-1-3 0,-5 0 2 16,-6 0 0-16,-9-1 1 0,-4 0 0 15,-5 0 2-15,-4-1 1 0,-1 2 3 16,-1-2 1-16,0 0-2 0,-5-2-1 16,-1-1-6-16,-4 1 1 15,0-4-2-15,-3 4 0 0,0-1-1 16,-3 4 0-16,-1 1-28 0,-3 0-16 0,-3 1-39 15,2 0-26-15,1-4-61 0,6-4-198 16</inkml:trace>
  <inkml:trace contextRef="#ctx0" brushRef="#br0" timeOffset="155703.3469">3755 9858 394 0,'0'0'23'16,"0"0"-4"-16,0 0 16 0,-30-50 38 15,23 45-31-15,2 2-20 0,-4 0-6 16,4 3-1-16,-1 0-2 0,-1 6-4 0,0 4-1 15,-2 3-2-15,2 9 4 0,-1 3 2 16,1 7 3-16,1 6-5 0,0 5 0 16,0 8-2-16,-3 2 2 0,1 7-1 15,0 2-3-15,0 4-4 16,0 2 1-16,0 1-2 0,1 2-1 16,2 0-1-16,0-3 1 0,1-2 2 0,2-6-1 15,2-6-1-15,0-3 1 16,1-4 0-16,1-2-1 0,-1-2 2 0,-1-3-1 15,-1-2 0-15,-7-2 1 0,2-1 0 16,-5-4 2-16,-1-3 8 0,0-1-2 16,-1-4 2-16,0-3-3 0,-1-4 0 15,2-5-1-15,2-4 1 0,-1-6 3 16,3-1 1-16,-5 0 5 0,0-6 3 0,-2-3-3 16,1-4-5-16,0-2-2 0,1-2-1 15,-1-2-5-15,3-1 0 16,1 1 0-16,1 1-2 15,0 2-1-15,2 3-2 0,3 2 0 0,-2 0 0 16,1 5 0-16,3 0-2 0,-1 2 2 16,0 1 0-16,2 2-2 0,0 0-23 15,1-3-39-15,0-5-68 0,6-4-91 16</inkml:trace>
  <inkml:trace contextRef="#ctx0" brushRef="#br0" timeOffset="157306.2161">3995 10406 216 0,'0'0'237'0,"0"0"-161"16,-4-57-18-16,5 38 8 0,4 2-11 16,3 2-21-16,2 3-1 0,5 2-9 15,-1 4-7-15,3 1-4 0,-1 3 0 16,2 2-2-16,0 1-3 0,0 7-1 16,-1 1-1-16,-3 3-1 0,0 2-1 15,-8 4-3-15,-1 1-1 0,-4 4 0 16,-1 2 0-16,-7 2 1 0,-4 1-1 15,1-1-9-15,-2-4-26 0,1-1-6 0,4-8 4 16,1-3 18-16,3-4 16 0,1-4 3 16,2-1 0-16,0-2 1 15,0-3 2-15,0-6 5 0,0-5-2 0,3-1 2 16,4-8 4-16,7 0 4 16,-1 0-6-16,7-2-3 0,1 2-4 0,3 0 0 15,2-1 1-15,1 2 1 0,-2 0 1 16,2 4 2-16,-5 2 0 0,0 1 2 15,-8 5 0-15,-3 0-1 0,-6 4 4 16,-2 3 0-16,-3 0 2 0,0 1 1 16,0 0-2-16,-4 1-1 0,-2 0-4 15,-4 1-4-15,0 0-1 0,-4 4-1 16,-2 4-2-16,2 3 0 0,0 3 1 0,3 4-2 16,1 1 0-16,3 5-1 15,0 0 1-15,4 1-2 0,1 0 1 16,2 1 1-16,4-4-2 0,4 0 1 0,6-2 0 15,2-3 0-15,5 0 0 0,4-4 1 16,3-1 0-16,-1-3 0 16,4-6 1-16,-2-3-1 0,2 0 1 0,-4-6-1 15,-3 0 1-15,-5-3 0 0,-5 2-1 16,-6 0 1-16,-3 0 1 0,-4 1-1 16,-1 0 2-16,-5 1-1 0,0 1-1 15,-1-2 1-15,-5 0-2 0,0 2 0 16,0-1-1-16,-2 3 1 0,0-3-9 15,3 4-27-15,-1-2-14 0,2 0-24 16,3-3-32-16,3-4-56 0,3-1-173 16</inkml:trace>
  <inkml:trace contextRef="#ctx0" brushRef="#br0" timeOffset="158520.2964">2484 10169 163 0,'0'0'315'0,"2"-51"-267"16,-2 39-1-16,0 5 12 0,0 2-5 15,0 4-13-15,0-2-4 0,0 3-4 16,0 2-15-16,0 7-13 0,0 11-5 16,0 6 2-16,-6 6 5 0,0 3 2 15,-1 2-1-15,2 0-2 0,-1-2 5 16,0 0 0-16,-1-3-2 0,3-1-1 16,1-6-5-16,1-6-1 0,1-5-2 15,1-6 2-15,0-3-1 0,0-3 0 16,0-2-1-16,0 0 0 0,0 0-25 0,2-4-25 15,-1-1-49-15,-1-4-53 0,-1 4-145 16</inkml:trace>
  <inkml:trace contextRef="#ctx0" brushRef="#br0" timeOffset="158791.285">2060 10649 196 0,'0'0'254'0,"0"0"-192"0,0 0-11 0,0 0 10 16,0 0-15-16,0 0-7 0,0 0 1 16,64 25 0-16,-37-25-11 15,6 0-3-15,3-4 2 0,4-2-6 0,3 2-4 16,3-1-4-16,1 1-3 0,1 1 2 16,-3-3 5-16,-2 2-6 15,-7 1-7-15,-1-3-4 0,-10 3 1 16,-5-1 0-16,-8 1-2 0,-1 1 0 0,-8 1 0 15,-3 1 0-15,0-1-20 0,-1 1-31 16,-6 0-28-16,-3 0-56 0,-2 0-75 16,-2 3-210-16</inkml:trace>
  <inkml:trace contextRef="#ctx0" brushRef="#br0" timeOffset="159277.3762">2304 10885 227 0,'0'0'196'0,"-34"66"-146"0,18-39 9 16,2-1 11-16,2 0-23 0,5-2-16 16,4-2-17-16,2-2-6 0,1-2-4 0,0 1 3 15,4-3-1-15,4 0-1 16,1-2-1-16,1-2 1 0,2-4-5 0,2 0 3 16,1-1 0-16,0-2 1 0,-1-2 0 15,2-3-1-15,-1 0-1 0,1-1 0 16,-1-6 3-16,0-5-1 0,-2 0 2 15,1-5 3-15,-3-3 10 0,1-2 1 16,-2-1-4-16,-3 1-6 0,0-6-3 16,-2 3 1-16,-3-4-3 0,-2-1 1 15,0 2-1-15,-3-2 1 16,-5 5-1-16,-1 5-3 0,-2 5 2 0,-2 5-2 16,0 5 1-16,-3 2 0 15,-2 3-3-15,1 2 0 0,-4 7-4 0,1 3 4 16,-1 5-1-16,2 1 1 0,5 0 0 0,3 3-1 15,5-2 1-15,3 2 0 16,3 0-1-16,7-3 1 0,8-2 0 16,7-3 1-16,5-4 0 0,8-3 2 15,2-6 1-15,2 0-2 0,-5-4 2 16,1-4-1-16,-7-2-1 0,-3 0-1 16,-8 1 0-16,-6 3 4 0,-6 2-2 0,-4 1-1 15,-1 0 1-15,0 1 0 0,-4-1-1 16,-5-2-2-16,-4 1-25 0,0 0-41 15,-1-1-40-15,2-3-38 0,3-4-178 16</inkml:trace>
  <inkml:trace contextRef="#ctx0" brushRef="#br0" timeOffset="160041.812">5308 10492 190 0,'0'0'234'0,"0"0"-198"16,0 0-12-16,0 0 40 15,0 0-10-15,12 52-21 0,-7-43-8 0,4-4-7 16,-2-2-3-16,6-3 3 15,1 0-1-15,5-3 0 0,2-2-2 0,3-4 0 16,-1-3-3-16,6 1-2 0,-6-3-2 16,3-3-2-16,-5 2-1 0,0-2-2 15,-2 2 0-15,-5 0 0 0,-1-2-3 16,-2 0 1-16,-7 1-1 0,-4 0 2 16,0 0 0-16,-8-2 0 0,-3 2 0 15,-4 0-1-15,-6 3-1 0,-6 5 0 16,-3 2-1-16,-2 4 0 0,-5 2 0 15,4 2 1-15,0 7-1 0,2 3-1 16,6 4 2-16,0 6 0 0,7 1 0 16,3 6-1-16,7 3 0 0,2 2-1 15,5 4 0-15,2-3 2 0,7 1 0 16,1-4 4-16,8-2 3 0,2-5 1 16,4-5 0-16,1-3-2 0,7-2 3 15,-1-5 0-15,2-3-1 0,0-5-4 16,-2-2-2-16,2-5-1 0,-3-6 2 0,1-1-3 15,1-3 0-15,-2-1-1 16,-2-3-43-16,-2-1-40 0,-7-3-54 0,-3 0-123 16</inkml:trace>
  <inkml:trace contextRef="#ctx0" brushRef="#br0" timeOffset="160270.4974">5437 10036 402 0,'0'0'120'0,"0"0"-55"0,0 0-29 0,0 0 12 15,0 0-15-15,0 0-18 0,0 0-7 16,0 0 7-16,67 3 5 16,-48-6-1-16,0 0 0 0,1 1-5 0,-1-1-7 15,-2-2-3-15,0 1-3 0,0-1-1 16,-1-1 0-16,5 0 0 0,1-4-61 15,6-7-43-15,-4 0-134 0</inkml:trace>
  <inkml:trace contextRef="#ctx0" brushRef="#br0" timeOffset="160807.9298">6096 9651 398 0,'0'0'172'16,"0"0"-130"-16,0 0-14 0,53-38 26 15,-42 38-13-15,-1 0-8 0,3 4 0 16,-1 3-12-16,-6 2-11 0,-2 5-6 16,-2 2 0-16,-2 3-2 0,-2 4-1 15,-6 1 1-15,-6 4 0 0,1 2-2 0,2-2 0 16,1 0-3-16,-4-5-16 0,8-4-1 16,-1-7 8-16,5-5 6 0,2-4 5 15,0-3 1-15,0 0 0 16,2-7 6-16,5-6-2 0,3-7-4 15,3-3 1-15,1-3 1 0,3-2-1 16,-1 1 3-16,3 1 1 0,1 1 0 0,1 0-1 16,-3 5 5-16,-4 4 1 0,-3 2 1 15,-3 6 1-15,-5 3-3 16,-3 1 1-16,0 3 2 0,0 1-1 0,-2 0-1 16,-5 2-3-16,-2 6-5 0,-5 7-2 15,-1 5 1-15,0 5-1 0,6 3 0 16,-1-1 2-16,7 1-2 0,2-1-2 15,1-4 2-15,3 0 2 0,4-6-2 16,4-3-3-16,4-2-1 0,2-5-52 16,6-5-42-16,5-4-51 0,-1-6-174 15</inkml:trace>
  <inkml:trace contextRef="#ctx0" brushRef="#br0" timeOffset="161042.9968">6618 9587 299 0,'0'0'169'0,"0"0"-107"16,0 0 0-16,0 0 7 16,0 0-7-16,0 0-11 0,0 0-17 0,0 0-21 15,-20-11-8-15,14 38 8 0,-2 5 11 16,1 5-1-16,-4 3-6 0,1 4 1 16,-5 0-3-16,2 3-4 0,-3-1-5 15,0-2-2-15,0 0-3 0,1-7-1 16,3-2 2-16,3-4-2 0,1-7 0 15,4-4-3-15,3-4-29 0,1-5-9 16,4-6-29-16,7-5-39 0,4-4-53 16,0-8-174-16</inkml:trace>
  <inkml:trace contextRef="#ctx0" brushRef="#br0" timeOffset="161495.9392">6912 9684 309 0,'0'0'181'0,"0"0"-123"16,0 0-15-16,0 0 4 0,0 0-2 16,-45 63-10-16,37-41-6 15,-4 3-10-15,6 0-9 0,-3-2-2 0,6 0 2 16,2 0-5-16,1-3-1 0,4 3-3 0,6-5 0 16,1-2 1-16,2-1-2 15,1-5 2-15,3-1-2 0,-1-4 1 16,1-2 0-16,1-3-2 0,-2-3 3 15,1-5-2-15,0-5 0 0,-1-4 0 16,-1 0 0-16,-1-6 0 0,-2-2 0 16,-5-2 1-16,1-3 0 0,-3-4 0 0,-5-5-1 15,0-2 1-15,-2-2 0 0,-8 4 0 16,3 5 0-16,-5 7 0 0,-3 10-1 16,-1 9 2-16,-2 8-1 0,-5 4-1 15,-3 11 0-15,-3 5 0 0,1 4 2 16,2 3-2-16,6 0 0 15,6 2 1-15,6 0-1 0,6-1 1 16,3-1 0-16,11-3 0 0,10-3 0 0,4-5 0 16,10-6 1-16,1-4 3 0,1-5-1 15,-4-1 1-15,-3-4 1 0,-5-4-1 16,-2-1 4-16,-6-1 1 0,-5-1-5 16,-7 0-3-16,-5 0 0 0,-1 2 1 15,-4 0-3-15,-9 0-1 0,-2 4-47 0,-4-1-61 16,1 1-84-16,-1 2-302 15</inkml:trace>
  <inkml:trace contextRef="#ctx0" brushRef="#br0" timeOffset="162187.5156">7634 10447 254 0,'0'0'222'0,"0"0"-179"16,0 0-11-16,0 0 16 0,-62-39-8 15,45 43-25-15,2 5-1 0,-1 4-3 16,-1 3-6-16,0 5-2 0,3 4 1 15,2 2 2-15,4 1 1 0,2 1 1 16,2 1-2-16,4-3-2 0,2-3 0 16,5-4-2-16,3-3-1 0,2-4 1 15,5-7-2-15,3-6 2 0,4 0 0 16,-2-9 1-16,7-2-2 0,2-6 1 0,-2-5 0 16,1-1 0-16,-3-2-1 0,-1-4 1 15,-3-1-2-15,-6-2 2 0,-2 0 2 16,-6-4 9-16,-4 0 2 0,-5-3-1 15,0-2-4-15,-9-1 0 0,0 2-1 16,-2 8 0-16,2 5-2 0,0 7-1 16,4 7 2-16,-3 5 0 0,4 2 1 15,2 5-1-15,-1 1 0 0,-2 3-4 16,1 6-3-16,0 9-1 0,-5 6 1 0,5 5 2 16,1 7-1-16,2 2 4 15,0 5 0-15,0 0-1 0,1 3 1 16,0-3 2-16,0 0-1 0,0-6-2 15,3-2-4-15,1-5 1 0,2-3-2 16,2-6 0-16,1-3-1 0,2-2-37 16,6-1-19-16,6-5-43 0,2-4-45 15,4-3-114-15</inkml:trace>
  <inkml:trace contextRef="#ctx0" brushRef="#br0" timeOffset="164397.0146">8070 10392 364 0,'0'0'108'15,"0"0"-40"-15,0 0-13 0,26-44-1 16,-8 40-12-16,4 2-13 0,4 0-2 15,1 2-1-15,-1 4-4 0,1 4-3 16,-3 2-2-16,-2 3-4 0,-5 2-4 0,-8 3-2 16,-4 4-5-16,-5 0 1 15,-7 1-3-15,-9 3 2 0,-7-2-1 16,-2 1 0-16,-3-1-1 0,3-2 0 16,-1-4-2-16,6-4-4 0,4-4 3 15,5-4 3-15,7-4 0 0,4-2 0 16,2-7 1-16,9-6 3 0,7-6-2 15,8-6 1-15,8-2 1 0,4-3 1 0,1-1-2 16,-1 2 0-16,2-1 0 0,-7 2-2 16,-2 2 3-16,-7 3-3 0,-4 4 1 15,-5 4 4-15,-6 4 10 16,-4 2-2-16,-4 2 1 0,-1 2-1 0,-4 0-2 16,-4 3-1-16,-4 2-6 0,-2 0-2 15,-3 3-1-15,1 7-2 0,-1 2 1 16,2 4 1-16,0 4-2 0,1 4 0 15,1 5 0-15,3 3 0 0,0 2 0 16,6 0 1-16,4-2 1 0,2 1-1 0,10-6 2 16,6 0 1-16,4-3 0 0,6-3-2 15,6-3-1-15,4-5 2 16,5-5-3-16,3-6 1 0,1-2 1 16,1-2 2-16,-3-8-4 0,-2 1 0 0,-5 0 0 15,-8-2 0-15,-10 2 0 16,-5-1-5-16,-9 1 4 0,-6 0-2 0,-4 0-13 15,-10 3-25-15,-7-2-39 0,-6 1-83 16,-1 0-167-16</inkml:trace>
  <inkml:trace contextRef="#ctx0" brushRef="#br0" timeOffset="165113.1669">3527 11773 376 0,'0'0'106'0,"0"0"-60"0,0 0 11 16,-53-44-1-16,34 44-21 15,1 10-13-15,-5 5-3 0,0 4-3 16,3 7-3-16,3 1 1 0,1 6 1 16,6 1-6-16,4-1-3 0,3 3-2 15,3-5 2-15,4-4 0 0,9-3 0 16,4-7-1-16,3-2-2 0,3-9 2 15,5-6 5-15,5-4 5 0,2-13 1 16,0-3-2-16,-7-5-2 0,-2-1-3 0,-7 0 2 16,-6 1 2-16,-9 0 0 0,-4 2 3 15,-2-2 1-15,-10 2-5 16,-4 0-5-16,-4 1-4 0,-6 2-3 0,-3 2-1 16,-1 4-5-16,3 1-35 0,4-1-25 15,4-4-58-15,7-3-129 0</inkml:trace>
  <inkml:trace contextRef="#ctx0" brushRef="#br0" timeOffset="165914.2984">3758 8993 167 0,'0'0'326'15,"0"0"-294"-15,0 0-24 0,-21 51 14 16,0-21 33-16,-6 2-14 0,-5 1-8 16,-3 0-9-16,-5-1-5 0,-1-1 2 15,4-5-3-15,4-4-3 0,7-7-9 16,5-5-1-16,5-4-4 0,5-6 2 15,3-3-2-15,1-8 4 16,1-2 0-16,1-4-1 0,5-4 0 16,0-3-4-16,6-4-1 0,2-1 0 15,2-1 1-15,3 2 2 0,-2 6-2 0,-4 5 0 16,2 8 0-16,-4 4-1 0,3 3-1 16,-1 2 0-16,4 1 1 0,0 9-2 15,1 5 1-15,4 3 2 0,1 5 1 16,0 4 1-16,-1 5 0 0,1 0 0 15,3 1 0-15,1-1 1 0,-1-6 1 0,1-2 1 16,0-9-4-16,3-3 3 16,-2-4-3-16,0-7 1 0,-1-1 1 0,0-4-1 15,-1-6 0-15,-2 0 1 0,-2-2-1 16,-1-3 1-16,-3-4-1 0,-5 1 0 16,-2-3 4-16,-4-1 1 0,-1-5 2 15,-4-5-2-15,-3-3-3 0,-6-4-1 16,-1-3-3-16,-1-1 0 0,-2 2 1 0,0 4 1 15,1 4-2-15,-2 8 0 0,6 9 0 16,-5 6 0-16,2 6 0 16,-6 4 0-16,-2 2 0 0,0 7-2 0,-1 5 2 15,4 5-3-15,0-1 3 16,7 4 0-16,7-1-1 0,3-3 1 16,6 5-1-16,9-5 1 0,11 1 0 15,8-4 0-15,3-2 5 0,9-4-2 0,3-4 2 16,2-5-2-16,-2 0-2 0,-5-2 0 15,-4-2 0-15,-6 1-1 0,-3 0-14 16,-5-3-74-16,-3-5-99 0,-10 0-295 16</inkml:trace>
  <inkml:trace contextRef="#ctx0" brushRef="#br0" timeOffset="166715.7639">663 10415 160 0,'0'0'296'0,"0"0"-272"15,0 0 12-15,-9-52 34 0,6 49-11 16,2 0-14-16,0 3-11 16,0 0-9-16,-1 1-5 0,1 9-13 0,0 5-6 15,-2 9 0-15,0 6 5 0,-3 4 12 16,3 3 2-16,2 5-1 15,0-3-1-15,-1-2 0 0,-3-1-7 0,-1-2-2 16,2-6-3-16,-1 0-2 0,-2-4-1 0,4-4-2 16,2-8 0-16,-1-2 0 15,1-4 0-15,0-4-1 0,1 1-1 16,0-3-26-16,3 0-37 0,3-8-36 16,6-7-15-16,0-4-135 0</inkml:trace>
  <inkml:trace contextRef="#ctx0" brushRef="#br0" timeOffset="166998.3824">622 10421 253 0,'0'0'136'0,"0"0"-70"16,0 0 10-16,0 0 5 0,0 0-17 15,0 0-17-15,0 0-14 0,0 0 3 16,0 0-14-16,-7-31-8 0,16 31-3 15,5-1-4-15,-1 1 3 0,6 0 4 16,-1 0 1-16,-1 0-6 0,1 0-3 16,-1 0-2-16,0 0-2 0,-1 1 0 0,-1 1-2 15,-4-1 1-15,1 2-1 16,1-2 0-16,-5 0 0 0,2 1 0 0,-2-1 0 16,0 1-17-16,-4 1-28 15,3 1-30-15,-3 1-9 0,-3 3-28 0,-1 0-61 16,-8 0 2-16</inkml:trace>
  <inkml:trace contextRef="#ctx0" brushRef="#br0" timeOffset="167151.9484">653 10523 254 0,'0'0'70'0,"0"0"-24"15,0 0 14-15,0 0 3 0,0 0-18 16,0 0-22-16,0 0-8 0,0 0 8 16,0 0 2-16,48 47-4 0,-22-45-1 15,0 0-8-15,-1-2-6 0,-1 1-3 16,-1 2-1-16,-5-1-2 0,-2 3 0 15,-3 2-11-15,-5 4-62 0,-3-3-40 0,-5 5-52 16,-4-1-37-16</inkml:trace>
  <inkml:trace contextRef="#ctx0" brushRef="#br0" timeOffset="167292.2023">641 10791 336 0,'0'0'78'0,"0"0"-14"0,0 0 25 0,0 0-29 15,0 0-30-15,0 0-13 0,0 0-7 16,0 0-1-16,0 0 0 15,3 41 3-15,12-40-4 0,3 1-3 0,1-2-2 16,7 0 0-16,1-5-3 0,11-2-49 16,1-4-63-16,-3 0-139 0</inkml:trace>
  <inkml:trace contextRef="#ctx0" brushRef="#br0" timeOffset="167716.5791">1193 10504 229 0,'0'0'113'0,"0"0"-55"0,0 0 2 16,0 0 17-16,-23-50-14 16,22 47-17-16,1 1-10 0,0 2-5 15,0 0-6-15,0 0-1 0,0 0-5 16,0 0-8-16,0 3-9 0,4 10-1 16,2 3-1-16,6 8 2 0,1 4 2 15,-2 1 2-15,3 0 5 0,-2 0 2 16,2-2-5-16,-2-3-1 0,0-2-2 0,1-1-1 15,-2-2 0-15,-1 0-2 0,-2-3 0 16,-3-4-1-16,-2-1 1 0,0-6-1 16,-2-2 0-16,-1-1 0 0,0-2 0 15,0 1-1-15,0-1-7 0,0-1-36 16,-4-3-25-16,1-4-13 16,2-3-55-16,1 0-115 0</inkml:trace>
  <inkml:trace contextRef="#ctx0" brushRef="#br0" timeOffset="167981.7157">1338 10483 309 0,'0'0'55'15,"0"0"18"-15,0 0 6 16,0 0 1-16,0 0-24 0,0 0-12 16,0 0-9-16,0 0-9 0,0 0-1 0,-11-36-7 15,9 39-9-15,-4 7-6 16,-6 4-3-16,-1 6 1 0,-4 3 0 0,-1 4 2 15,-2 4 2-15,-2-1-2 0,-2 1-1 16,2-2 0-16,0-2 0 0,1-5-1 16,5-3 0-16,6-1 0 0,-1-7-1 15,7-2 1-15,1-4 0 0,2-3-1 16,1-1-2-16,0-1-24 0,3-4-29 16,1-3-11-16,3-5-23 0,1-1-71 15,-3-1-99-15</inkml:trace>
  <inkml:trace contextRef="#ctx0" brushRef="#br0" timeOffset="168427.18">1160 10320 417 0,'0'0'14'0,"0"0"2"0,0 0 28 15,-62-50 9-15,44 44-27 0,0 0-7 16,3 3 0-16,3-1 0 0,0 1 1 16,2 1 3-16,4 2 0 0,-3 0-10 15,2 0-1-15,1 2-6 0,-2 3 1 16,2 0-1-16,-4 4-4 0,5 0 0 16,-3 2 0-16,2 1 1 0,0 3-1 15,-1 1-1-15,3 1 2 0,2 5-2 16,-1 2 2-16,3 4 0 0,0 2 1 0,3 4 0 15,2 0 0-15,3 2 1 16,1 2-1-16,2-2 2 0,-2 2-2 16,3 0-1-16,-4 1-2 0,-2 1 1 0,-3-1-1 15,-2-2 1-15,-1-1 0 16,0-2-2-16,-1 0 1 0,-3-4 0 16,1-2 0-16,0-4-1 0,1-6 1 0,2-2-1 15,0-7 0-15,3-2 1 0,0-2-1 16,0-4 0-16,2-1 0 0,5-3 6 15,3-5 10-15,3-4-10 0,1-5-3 0,4 2-3 16,-4-4-3-16,4-8-80 16,2 1-72-16,0-2-222 0</inkml:trace>
  <inkml:trace contextRef="#ctx0" brushRef="#br0" timeOffset="168915.9493">1323 10367 389 0,'0'0'35'0,"0"0"-3"0,0 0 32 16,14-60-9-16,-13 53-23 0,-1 1-6 16,1 2-2-16,-1 3 6 0,0 1-6 15,0 0-6-15,0 0-5 0,0 0-6 0,0 1-7 16,0 1 0-16,0 3-5 15,0 1 3-15,3 2 1 0,-1 1 1 16,2 0 0-16,-1-1 0 0,1 1 0 16,-2 0 0-16,0-1 0 0,1-1 0 15,1-1 0-15,-2-1 0 0,2 1 0 0,-3 3 0 16,2 1 0-16,3 3 0 0,-1 3 1 16,0 5-1-16,5 2 0 15,-3 4 0-15,3 3 0 0,-4 4 0 16,4 1 1-16,-4-1-1 0,0 3 2 0,-1 0-1 15,-3-1 0-15,1 0 0 0,-2-2 0 16,-1 0 0-16,0 1-1 0,0-5 1 16,0 1-1-16,0-4 2 0,0-2 29 15,0-2-15-15,-1-3-3 0,-2-2 1 16,-1 0 4-16,-2-5-2 0,0 1-1 16,-6-3-3-16,3 1-2 0,-3-2-2 15,-2-4-2-15,1-1-2 0,1-2-2 16,1-2-1-16,-1 0 1 0,2-1-2 15,1-3-3-15,3-6-31 0,3-4-31 16,3-4-43-16,2-5-65 0,6-1-154 16</inkml:trace>
  <inkml:trace contextRef="#ctx0" brushRef="#br0" timeOffset="169112.033">1552 10660 309 0,'0'0'235'0,"0"0"-183"16,0 0-4-16,0 0 22 16,0 0-28-16,0 0-19 0,0 0-13 0,0 0-7 15,51-53-2-15,-35 47-1 0,-1 4 0 16,1 1 0-16,-1 1-1 0,-1 1-7 16,-3 5-55-16,1 4-18 0,-8 3-44 15,-3 1-59-15,-1 1 20 0</inkml:trace>
  <inkml:trace contextRef="#ctx0" brushRef="#br0" timeOffset="169218.3051">1603 10762 349 0,'0'0'78'0,"0"0"-1"0,0 0 16 16,0 0-22-16,0 0-28 0,0 0-21 15,0 0-6-15,0 0 9 0,0 0-7 16,54 1-12-16,-36-8-5 0,4-2-1 16,-1-7-51-16,-4 2-153 0</inkml:trace>
  <inkml:trace contextRef="#ctx0" brushRef="#br0" timeOffset="181531.7421">11169 10444 147 0,'0'0'126'0,"0"0"-59"16,0 0-24-16,0 0 8 0,0 0 3 15,0 0-5-15,0 0-9 0,0 0-3 0,-26-21 7 16,24 21-2-16,2 0-29 16,0 0-8-16,0 0 4 0,1 3 1 15,5 0-8-15,3 2 1 0,8 1-2 16,3-2 4-16,9 1 6 0,5-3 6 15,6-1 4-15,4-1-4 0,3 0-1 16,0-1-4-16,1-1-3 0,-3-3 1 0,2 1-2 16,-3 1-2-16,-5-1-5 0,-6 0 1 15,-4 1 0-15,-13 2-1 0,-6 1-1 16,-6 0 2-16,-4 0-1 16,0 0 1-16,0 0 0 0,-2-1 1 0,0 1-3 15,-6-1 2-15,2 1 0 16,-6 0-1-16,3 0-1 0,1 0-1 15,2 2-26-15,-5 1-12 0,-1-1-26 0,0 1-16 16,-2-1-35-16,1-1-111 0</inkml:trace>
  <inkml:trace contextRef="#ctx0" brushRef="#br0" timeOffset="181948.6002">11186 10636 308 0,'0'0'99'15,"0"0"-74"-15,0 0 5 0,0 0 24 16,0 0-14-16,0 0-6 0,0 0-4 16,0 0-11-16,-54 37-7 0,53-32 2 15,1 0 1-15,0-2-2 0,6 4-3 16,-2-1 1-16,7 0 3 0,8-1 1 0,7-1 9 15,12-1 1-15,4-3-2 16,7 0-10-16,0 0-7 0,1 0 6 16,-1-2-3-16,-3 0-4 0,0 0-2 15,-5-1 0-15,2-3 1 0,-3 0 2 16,-6-1-1-16,-1-2 5 16,-7 3-7-16,-9 1 7 0,-7 1-2 15,-1 3-1-15,-8 0 0 0,1 1 0 0,-2 0 1 16,0-1-1-16,0 1 2 15,0 0 0-15,0 0 0 0,0-1-4 0,0 0 0 16,0-2 0-16,0 1-4 16,-1 1 0-16,-1-2-1 0,-7 2-1 0,1 0 1 15,-7 0-4-15,-3 1-40 0,-4 1-29 16,-5 0-58-16,7 0-85 0</inkml:trace>
  <inkml:trace contextRef="#ctx0" brushRef="#br0" timeOffset="185549.197">1294 13863 165 0,'0'0'274'0,"0"0"-211"0,0 0-17 16,0 0 15-16,1-50-7 0,-1 44-8 15,0 4-14-15,0 1-3 0,0-1 1 16,0 2-4-16,-1 0-5 0,0 0-8 0,1 7-6 15,-2 6-3-15,2 7-1 0,-1 9 1 16,1 7 4-16,0 4 0 0,1 3-7 16,1 4 0-16,-1 0 0 0,1 2-1 15,0-2 1-15,-1-2-1 0,-1-6 1 16,0-7 0-16,0-7 0 0,0-4 1 16,0-4 2-16,0-2 3 15,0-5-3-15,1-3-1 0,-1-3 0 0,1-3-1 16,-1 0 0-16,0-1 0 0,0 0 0 15,0-5-2-15,1-4-2 0,-1-4-34 16,2-4-27-16,-1-3-42 0,2-4-65 16,1 2-192-16</inkml:trace>
  <inkml:trace contextRef="#ctx0" brushRef="#br0" timeOffset="185850.6092">1188 13855 455 0,'0'0'25'16,"0"0"10"-16,0 0 17 0,0 0 6 15,0 0-12-15,0 0-11 0,0 0-9 16,0 0-6-16,0 0-1 0,4-11-3 16,12 5-1-16,6 1-3 0,4 2 3 15,6 0-3-15,3 1 0 0,1-1-1 16,5 0 6-16,-3 2-10 0,-1-3-2 15,1 1-1-15,-2 0 1 16,-4 2-1-16,-6 0-4 0,0 0 0 0,-5 1 0 16,-5-1 0-16,-2 0 1 0,-7 1 0 15,-2 0 0-15,-3 0 0 0,-2 0-1 16,0 0 0-16,0 0-28 0,0 0-19 16,0 1-36-16,-5 1-15 0,-1 1-40 0,-5 1-116 15</inkml:trace>
  <inkml:trace contextRef="#ctx0" brushRef="#br0" timeOffset="186085.7068">1272 13986 269 0,'0'0'142'0,"0"0"-107"16,0 0-10-16,0 0 32 0,0 0-4 16,0 0-13-16,0 0-8 0,0 0 6 15,61 35-3-15,-39-34-6 0,2-1 0 16,3 1-4-16,0-1-8 0,-2 0-5 0,4 0-2 15,-2 0 0-15,0-1-6 16,1 1 1-16,-6 0-5 0,-1 0-2 0,-3-1 2 16,-2 1 1-1,-2 0-1-15,-1-1 0 0,-2 1-5 0,-5-1-41 16,2 1-36-16,-4 1-30 0,-2 3-69 16,-1 1-73-16</inkml:trace>
  <inkml:trace contextRef="#ctx0" brushRef="#br0" timeOffset="186401.0523">1376 14273 220 0,'0'0'139'0,"0"0"-88"16,0 0-1-16,0 0 18 0,0 0-15 16,0 0-17-16,0 0-11 0,0 0-6 15,-23 42 2-15,25-39-1 0,1 2 4 16,3-2-6-16,4 0 1 0,3 1 5 15,6-4-5-15,3 3-4 0,6-3-2 16,3 0-1-16,0 0-4 0,-3-2 0 0,-3 0-2 16,-6-1-6-16,-2 0 2 0,-2 0 0 15,-1 0 0-15,2 1-1 16,-9-2 0-16,0 3 0 0,-4-3 1 16,-3 3 0-16,0 1 2 0,0-3 0 15,0 0-1-15,0-2 2 0,-5-1-2 0,-1-1-2 16,1-1-1-16,-5 1-6 0,3-1-20 15,2 1-18-15,-1-2-38 0,2-4-41 16,3-1-167-16</inkml:trace>
  <inkml:trace contextRef="#ctx0" brushRef="#br0" timeOffset="187952.2343">2432 13927 93 0,'0'0'162'0,"0"0"-60"15,0 0-44-15,0 0-5 0,0 0 7 16,-29-24-12-16,29 22-9 0,0-1-9 0,0 1-7 15,0 1-1-15,0 0-2 0,0 1-6 16,3 0-6-16,0 0-5 0,4 8-3 16,6 8-3-16,3 4 3 15,8 6 2-15,3 2 5 0,4 3 2 16,-3-1-2-16,0-1 1 0,-2-4 0 0,-3-2 2 16,1-2-1-16,-3-2-1 0,0-1-1 15,-3-5-1-15,-3-1-3 0,-2 1 0 16,0-5 0-16,-5 1 0 15,-1-4-2-15,-3 0 1 0,-2-1-1 0,-2-4 1 16,0 0-2-16,0 0 1 0,-1 0 2 16,0 0-3-16,-5 0-17 0,-2-6-28 15,-2 0-25-15,-1-3-51 0,2-2-124 0</inkml:trace>
  <inkml:trace contextRef="#ctx0" brushRef="#br0" timeOffset="188287.9192">2724 13893 302 0,'0'0'87'0,"0"0"-46"0,0 0 8 16,0 0 25-16,0 0-26 0,0 0-16 15,0 0-16-15,0 0-7 0,0 0-2 16,-24 8-2-16,9 14-3 0,-2 3 0 15,-4 4 1-15,1 1-1 0,-2 2 2 16,-2-3 2-16,2 3 2 0,-4 0 1 16,5-1 2-16,-5 1-4 0,4-4 1 15,3-1 0-15,1-4-1 0,3-5-2 16,3-4-2-16,6-4 1 0,2-5-2 16,3-2-1-16,1-3 2 0,0 0 0 15,0 0 3-15,0 0 1 0,0 0-2 16,0-2-1-16,3-1-1 0,1-6-3 15,3 3-9-15,6-2-43 0,3-4-35 0,5-3-90 16,-2-5-165-16</inkml:trace>
  <inkml:trace contextRef="#ctx0" brushRef="#br0" timeOffset="188784.1744">3040 14157 274 0,'0'0'205'0,"0"0"-162"0,0 0-18 16,0 0 13-16,0 0-13 0,0 0-8 15,0 0-1-15,0 0-2 0,63 16-1 16,-34-12 3-16,3-2 12 0,2-1-8 15,0-1-4-15,-2 0-1 0,-3 0 1 16,-2 2-3-16,-7-1 0 0,-1 2-2 0,-8-3-1 16,-5 0-4-16,-4 2 0 15,-2-2-2-15,0 0 1 0,0 0 1 16,0 0 1-16,0 0 4 0,0 0 5 16,0-1 2-16,0 0-3 0,-2-3-2 0,-4-1-6 15,0-1-6-15,-2 0 0 16,-1 0-1-16,-1 1 0 0,1-1-14 15,2 2-18-15,2 0-21 0,4-2-35 0,1-1-24 16,5-4-114-16</inkml:trace>
  <inkml:trace contextRef="#ctx0" brushRef="#br0" timeOffset="190387.3456">3703 14398 144 0,'0'0'187'0,"0"0"-124"0,0 0-2 16,-9 52 10-16,9-48-2 0,-1-4-25 15,1 0-8-15,0 0-6 0,0 0 4 0,1-6 7 16,2-2 1-16,2-6-18 0,2-5-12 16,2-6-3-16,0-2-3 0,-1-2-1 15,3-1 0-15,-4-3-1 0,3-3 0 16,-1-2-1-16,0-7-1 0,-3-2 0 15,-2-2 0-15,-3 2-1 16,-1 4 1-16,-2 4 1 0,-3 8-2 0,-1 7 1 16,1 8 0-16,-1 7-1 15,3 0-1-15,1 7 1 0,1 1 1 0,1-1-1 16,0 2 2-16,-2 0-3 0,2 0 0 16,-2 11-2-16,0 4-4 0,0 6 6 15,1 5 1-15,1 3-1 0,2-1 0 16,5-3-1-16,-1 0 0 0,3-2 0 15,1-1 1-15,0-1-1 0,1-2 1 16,0-4-1-16,0-4 1 0,1-1-1 16,-2-7 1-16,2-3 0 15,2 0 1-15,-3-6-1 0,3-3 2 0,0-3 0 16,-1-1-2-16,1 0 0 0,-5-2 3 16,2 0-2-16,-4-1-1 0,1-1 0 0,-4 0 3 15,-2 0-3-15,0-3 1 16,-2 1 0-16,0 2 1 0,-3 2 0 15,1 5-2-15,0 6 0 0,0 2 0 16,2 2 0-16,0 0 0 0,-1 0-3 0,-2 5 2 16,-2 5-4-16,2 7 5 0,-1 4 0 15,1 2 0-15,3 2-1 16,0-2 1-16,6 2 0 0,2-4 0 0,3 0 0 16,4-4 0-16,1-1 0 0,2-3 0 15,1-4 0-15,0-2-1 0,4-5-5 16,-3-2-34-16,-3 0-32 0,-3-7-38 15,-6-5-77-15,-2 0-235 0</inkml:trace>
  <inkml:trace contextRef="#ctx0" brushRef="#br0" timeOffset="190687.6917">4018 13650 275 0,'0'0'235'0,"0"0"-212"0,0 0 2 16,0 0 38-16,0 0-32 0,0 0-23 15,65-8 7-15,-29 30 7 0,2 4 0 16,1 5-2-16,-3 4 0 0,0 3 0 0,-3-2 1 16,-5 7-8-16,-6-1-5 15,0 2 1-15,-11 2-4 0,-2 0-3 0,-9 1-1 16,-1 2-1-16,-10-2 1 15,-2-2-1-15,-5-1 2 0,-2-3-2 16,-6-4 0-16,-3-2-21 0,-5-3-3 16,-4-1-9-16,0-3-7 0,2-4-19 15,1-4-23-15,2-7-48 0,4-4-56 0</inkml:trace>
  <inkml:trace contextRef="#ctx0" brushRef="#br0" timeOffset="191107.2777">2403 13639 382 0,'0'0'20'0,"0"0"-5"0,0 0 20 15,0 0 20-15,-51-19-15 0,35 32-20 16,-5 7-5-16,-1 10-3 0,-1 8 2 15,-1 10-1-15,-1 8 0 0,7 7 0 16,0 6 4-16,3 6 4 0,3 1-3 16,6 2-4-16,4-7 3 0,2-7-4 15,11-6-4-15,6-12-4 0,6-6-3 16,8-12-1-16,13-8 0 0,10-8-1 16,10-12-17-16,11-10-53 0,11-21-79 15,8-6-205-15</inkml:trace>
  <inkml:trace contextRef="#ctx0" brushRef="#br0" timeOffset="191490.1057">4578 13312 253 0,'0'0'244'16,"0"0"-222"-16,0 0 7 0,0 0 17 16,50-12-5-16,-33 18-7 0,-1 0 1 15,0 4-9-15,-2 2-9 0,-4 4-2 16,-3 5-1-16,-4 2-5 15,-3 5-2-15,-1 0-4 0,-11 2 1 0,-1 4-4 16,-1-5 2-16,-1 1-1 16,0-3-1-16,1-7 1 0,9-5-1 0,0-4 0 15,4-5 0-15,1-5 0 0,3 1 2 16,10-2 1-16,12-4 2 0,10-8 7 16,15-3-1-16,5-4-6 0,5-3-4 15,-4 3 0-15,-1 0-1 0,-4-1-45 0,-6-2-57 16,-5 4-137-16</inkml:trace>
  <inkml:trace contextRef="#ctx0" brushRef="#br0" timeOffset="192015.4257">5093 13173 365 0,'0'0'106'0,"0"0"-67"16,0 0-24-16,0 0 34 0,0 0 12 16,25-50-25-16,-12 50-14 0,2 0-6 15,6 2-3-15,0 3 4 0,2 2 4 16,1 3 0-16,-4 0-7 0,-4 5-4 15,0 2 1-15,-3 2-2 16,-4 6-2-16,2 3 0 0,-7 6 1 0,0 5 1 16,-3 2-2-16,0 5 0 0,-1 1 0 15,2 1 0-15,1 4-4 0,0 0 1 16,5 3-1-16,0-1 0 0,0 0 0 16,0 1-2-16,-1 2 0 0,-2 3 2 15,-5 0-3-15,-3 2 0 0,-4-3 0 16,4-2 5-16,-1 3-1 0,-1 2-1 15,2 0 1-15,1-3 5 0,2-4 12 16,0-1-5-16,0-6-1 0,0-5-4 0,-2-6 2 16,-4-5 4-16,-1-4-17 15,1-4 0-15,-4-6 0 0,3-2 0 16,-6-2 0-16,-2-3 0 0,-2-1 0 16,-3 0 0-16,-6-2 0 0,-4-4 0 15,-2 2 0-15,-7-2 0 0,-4 0 0 0,-9 0 0 16,-5-4-12-16,-8 0-65 0,-13-2-40 15,-9-10-73-15,-12-2-238 0</inkml:trace>
  <inkml:trace contextRef="#ctx0" brushRef="#br0" timeOffset="192726.0579">2179 13433 137 0,'0'0'187'15,"0"0"-153"-15,0 0-10 0,0 0 25 16,-70-8-15-16,49 10-12 15,-2 1-5-15,-3 3-3 0,3 1 3 16,2-2-8-16,3 2 8 0,5-1 5 0,4-3-3 16,5 1 1-16,2-2-4 0,1 1-3 15,-1 0 1-15,1 1-3 0,1 5-1 16,-1 2-1-16,1 4-2 0,0 2 3 16,-3 3 1-16,1 4 1 0,0 3 0 15,-1 4 0-15,0 5-4 0,0 5 6 16,-2 4 1-16,4 2-2 0,1 3 3 15,5-1-6-15,2 1 1 0,3 3-6 16,0-1-4-16,3 3 2 0,-2 2 0 16,4 0-1-16,-4-1 1 0,-1-1-2 15,-2 0 0-15,0-3 0 0,-4-1 0 16,-3-1 1-16,-1-5-2 0,0-3 2 16,0-1 0-16,-2-3-1 0,0-2 0 15,-1-4 5-15,3-5 4 0,-1-6-4 0,1-4 3 16,0-5 1-16,1 0-1 0,1-3 0 15,0 0-3-15,2-1 0 0,-2-2-1 16,3 0 1-16,-1-2-1 0,-1-2 0 16,0 1-2-16,-1-2 0 15,4-1-3-15,-1 0 2 0,5 0-1 0,4-3 0 16,8-5-1-16,4-3-2 16,17-4-31-16,6-9-46 0,16-9-89 0,-2-3-215 15</inkml:trace>
  <inkml:trace contextRef="#ctx0" brushRef="#br0" timeOffset="193321.5442">6327 13998 211 0,'0'0'235'0,"0"0"-174"15,0 0-6-15,0 0-2 0,0 0-8 16,0 0-7-16,0 0-10 0,0 0-7 16,0 0-8-16,38 5-2 0,-7-5 19 15,2 0 4-15,1 0-10 0,1 0-5 16,-4-2-6-16,-2-1-3 0,-5 3-3 15,-5-1-4-15,-1 0-1 0,-6 1-2 0,0 0 0 16,-7 0 0-16,-2 0 0 0,0 2-12 16,-1 0-36-16,1 1-26 0,-1 3-4 15,-2-2-32-15,0-3-94 0,-2 0-29 16</inkml:trace>
  <inkml:trace contextRef="#ctx0" brushRef="#br0" timeOffset="193551.776">6333 14163 274 0,'0'0'89'15,"0"0"-23"-15,0 0 8 0,0 0 0 0,0 0-19 16,0 0-11-16,0 0-12 0,0 0-2 16,0 0 5-16,30 37-3 0,-6-37-6 15,12-2-4-15,0-4-3 0,3 0-5 0,-1-3-6 16,0 1-4-16,-4 2-1 0,-10 0-2 15,-1 3-1-15,-9 2 0 0,-6-1 0 16,-7 2-3-16,-1 0-35 0,-5 5-22 16,-8 1-33-16,-6 1-46 0,-3-3-198 15</inkml:trace>
  <inkml:trace contextRef="#ctx0" brushRef="#br0" timeOffset="224638.2568">18290 8680 225 0,'0'0'101'0,"0"0"-76"16,0 0 11-16,0 0 9 0,0 0-2 0,0 0-6 16,-53-18 1-16,51 17-5 0,1 0-7 15,1 1-8-15,0 0-7 0,2 0-6 16,7 5-4-16,6 2 4 0,6 3-1 16,4 3 3-16,10-2-4 0,6 2 1 0,2-3-2 15,4 1 1-15,7-4 1 16,0-1 2-16,7 1 2 0,5-3 2 15,6-1 0-15,4-3 2 0,9 0-1 16,5-1-5-16,6-4 1 16,3 0-2-16,0-4 3 0,1-1 3 0,0-2-4 15,-2-1-2-15,-1 0-1 0,-2-2 0 16,0 1-4-16,3-2-6 0,-3 0 6 16,3 0 1-16,-2 0 1 15,-3-2 0-15,2 0 1 0,-4-1-1 0,-3-1 0 16,-5-1-2-16,-5-4-2 0,-7-2 2 15,-7-4 0-15,-13-1 2 16,-4-2-2-16,-11-3 4 0,-5 1-4 0,-8-3 1 0,-5 1-1 16,-5-1 3-16,-5-2-2 0,-2 0 1 15,-6-1 0-15,0-2 0 0,0 1-1 16,-3-3 0-16,-5 2 0 0,-3 0 0 16,-2 0 0-16,-3 4 0 0,-4-1-1 15,-1 0 0-15,-3 1 2 0,-4 0-2 16,-4 2 1-16,-4 3-1 0,-1-1 0 0,-3 3 1 15,-2 0-1-15,-2 1 0 16,-3-1 0-16,-2 3 0 0,-5 2-1 16,-1 3 1-16,-3 2 0 0,-4 0 3 15,-2 4-3-15,-4 0 0 0,1 4 0 16,1 2-5-16,1 3 5 0,1 0 0 16,-1-1 1-16,-1 6-1 0,-2-1 1 15,-1 3 0-15,0 1-1 0,2 2 1 16,0 0 0-16,1 4 1 0,-1 4-2 0,-2 6 0 15,2 0 0-15,-3 5-3 0,2 2 2 16,1 2 0-16,1-1 1 0,3 3-1 16,0 1 2-16,3 1-1 0,4 4 0 15,1 2 2-15,4 1-1 0,6 4-1 16,0-1 2-16,5 3-2 0,-2 1 0 16,5 2 0-16,-4-1 0 0,3 0 0 0,2 2 0 15,1-2 0-15,0-2 2 16,2 3-1-16,1-2 0 0,3 2 2 15,0-1-3-15,5-1 3 0,1-1-1 16,2-1 2-16,7 2-1 0,3-1 1 16,0 1 2-16,5-2 1 0,-2 1 0 0,5-1 0 15,0-2 1-15,0-1-3 0,0-3 2 16,3-1-1-16,0 0 0 0,0-4-1 16,7-3 0-16,-1 2 2 0,6-2-3 15,5-2 4-15,0 2-2 16,9-2 1-16,2 0 2 0,6-3 2 0,8-2-2 15,-3-3 0-15,7-6-1 0,2-2 1 0,-2-4-2 16,2-1 1-16,-6-2-4 16,0 0-4-16,-7-4 0 15,-4-1 0-15,-3 2 0 0,-2-4 0 0,-7 1 0 16,-3 0 0-16,-3 1 0 0,-8 3 0 16,-2 1 0-16,-3 1 0 0,0 0 0 15,0 0 0-15,0 0 0 0,-1 0 0 16,-2 0 0-16,-3 0-16 0,-4 0-50 15,-5 0-37-15,-4 0-80 0,-2 2-180 16</inkml:trace>
  <inkml:trace contextRef="#ctx0" brushRef="#br0" timeOffset="235021.5678">23240 12175 470 0,'0'-26'37'15,"1"13"-12"-15,0 4 14 0,-1 4 17 16,0 4-10-16,0 1-5 0,0 0-20 16,4 8-13-16,0 7-6 0,3 10 8 15,-1 9 21-15,5 11-2 0,-7 5-2 16,-2 2-9-16,-2-2-11 0,0-7-3 16,-2-3 11-16,0-3-13 0,0-4-1 0,1-4 1 15,0-8-2-15,1-6 0 16,0-4 0-16,0-5 0 0,0-1-17 15,0-5-16-15,0 0-37 0,2-3-26 0,-1-9-44 16,0-1-127-16</inkml:trace>
  <inkml:trace contextRef="#ctx0" brushRef="#br0" timeOffset="235300.3788">23143 12146 387 0,'0'0'110'0,"0"0"-75"0,0 0 6 0,0 0 14 16,0 0-6-16,0 0-21 0,0 0 1 15,66-18 0-15,-36 14 0 0,2-2-8 16,2 2-2-16,2 0-4 16,5 1-4-16,4 0-4 0,1-2-2 0,3 2-1 15,-5-1-1-15,-5 1-3 16,-5 1 2-16,-3 0-1 0,-13 2-1 0,-1 0 0 15,-11 0-11-15,-1 0-21 16,-5 5-28-16,-8 4-24 0,-6 4-27 0,-6 0-84 16,-1-2-84-16</inkml:trace>
  <inkml:trace contextRef="#ctx0" brushRef="#br0" timeOffset="235458.7575">23253 12268 305 0,'0'0'116'0,"0"0"-51"0,0 0 2 16,0 0-22-16,0 0-16 0,0 0 4 15,53 49 1-15,-14-47-6 0,9-2-2 16,3 0-1-16,1 0-5 0,-1-2-8 16,-8 2-6-16,-6 0-5 0,-8 0 0 0,-3 6-1 15,-9 3-8-15,-9 0-38 0,-4 6-14 16,-7 4-41-16,-9 0-77 16,-5-1-97-16</inkml:trace>
  <inkml:trace contextRef="#ctx0" brushRef="#br0" timeOffset="235616.3051">23340 12544 156 0,'0'0'215'0,"0"0"-140"0,-59 29-8 16,56-28 8-16,3 1-26 0,3-1-16 0,7 0-8 16,8 1-7-16,11-2 7 15,6 2-1-15,3-2-1 0,7 0-4 16,-5 0-5-16,0 2-6 0,-5 3-5 16,-1-1-3-16,0 3 0 0,4-3-8 15,3-1-60-15,-1-2-29 0,4-2-100 16,-8-5-162-16</inkml:trace>
  <inkml:trace contextRef="#ctx0" brushRef="#br0" timeOffset="235834.097">24100 12210 373 0,'0'0'109'0,"0"0"-55"0,0 0-9 15,0 0 19-15,0 0-16 0,0 0-19 16,57-20 2-16,-30 36-2 0,-2 2-9 15,1 4-5-15,2 0-1 0,-5 0-5 16,-2 0-2-16,-1 0-3 0,-4-1-3 16,-3 2 1-16,-2-3-2 0,-6-2-1 15,1-2 1-15,-5-5-25 0,-1-4-13 16,2-3-33-16,-2-4-10 0,0 0-33 0,0-10-66 16</inkml:trace>
  <inkml:trace contextRef="#ctx0" brushRef="#br0" timeOffset="236048.9471">24379 12144 264 0,'0'0'96'0,"0"0"-19"16,0 0-10-16,0 0 17 0,0 0-23 15,0 0-13-15,0 0-11 0,0 0-6 16,0 0 6-16,-57 14-5 0,45 10-8 16,-1 0-6-16,-4 5 1 0,-4 1-1 15,-1-2-4-15,1 4-4 0,-3-2-3 16,1-2-4-16,3 0-1 0,2-4-1 15,2-2 0-15,3-4-1 0,-1-4-1 16,8 1-21-16,0-8-19 16,6-4-29-16,6-3-39 0,4-7-332 15</inkml:trace>
  <inkml:trace contextRef="#ctx0" brushRef="#br0" timeOffset="236333.7858">24420 11916 432 0,'0'0'69'0,"0"0"-23"16,59-32 13-16,-38 32-5 0,1 0-12 15,0 7-3-15,-4 2-4 0,-11 6-16 16,-3 4-7-16,-4 2-3 0,-2 6 0 16,-4 0-5-16,-10 2 0 0,-1-2-3 15,-3 0 1-15,1-5-2 0,8-6 1 16,1-3 5-16,9-3 6 0,3-3-1 15,9-5-3-15,11-2-1 0,8-1 5 16,5-7-3-16,5-4-6 0,-5-1-1 16,-5-3-1-16,-6 2 1 15,-3 1-1-15,-8-1-1 0,-5 3-20 0,-6 2-26 16,-4 2-40-16,-10 2-30 0,-2 0-131 0</inkml:trace>
  <inkml:trace contextRef="#ctx0" brushRef="#br0" timeOffset="236674.1036">24108 11799 280 0,'0'0'83'16,"-72"-23"-48"-16,43 22 1 0,3 1 30 15,2 0-5-15,5 3-21 0,5 4-9 0,3 2-12 16,1 4-2-16,4 2 0 15,0 5 3-15,2 4 1 0,4 6-4 16,0 2 2-16,0 6 4 0,0 3-1 0,1 3-4 16,3 2-2-16,1 1-4 15,1 0-4-15,-3 1 0 0,2-1-4 16,3-1 2-16,-5 2 0 0,2 1 0 0,0-1-4 16,-2 0 4-16,-2-2 0 0,-1-3-3 15,1-4 1-15,0-5-3 0,3-2-1 16,3-3 0-16,-3-4 0 15,6 0 0-15,-3-7 0 0,6-5-19 0,0-3-20 16,6-9-31-16,1-5-24 0,5-12-66 16,0-4-224-16</inkml:trace>
  <inkml:trace contextRef="#ctx0" brushRef="#br0" timeOffset="236983.6017">24914 11865 340 0,'0'0'109'0,"0"0"-70"0,0 0 10 15,0 0 20-15,0 0-15 0,0 0-26 16,65-14-10-16,-46 38 3 16,-1 11-1-16,-1 5 6 0,-4 7-1 0,-3 4-9 15,-6 0-5-15,-4 3 0 0,-1-1-4 16,-6 0 1-16,2 0-1 0,0-3-2 15,-6 0-2-15,-3-3 2 0,3-6-1 16,-4-6-1-16,2-5 2 0,-2-5 6 16,-3-3-5-16,-4-4 2 0,-3-2-1 15,-2-4-2-15,-3-1-1 0,-2-1-3 16,-2-2-1-16,3-2 2 0,7-5-2 16,8-1-8-16,10-7-17 0,8-7-18 15,18-9-49-15,20-12-82 0,12-3-268 16</inkml:trace>
  <inkml:trace contextRef="#ctx0" brushRef="#br0" timeOffset="237220.486">26488 12178 334 0,'0'0'217'16,"0"0"-179"-16,0 0-11 0,0 0 12 16,0 0 6-16,0 0-32 0,0 0-8 15,67-14-2-15,-46 22-1 0,-5 0-2 16,0 4 0-16,-4 2-14 0,-2 3-35 0,-7 3-26 16,-4 1-71-16,-10-2-51 15</inkml:trace>
  <inkml:trace contextRef="#ctx0" brushRef="#br0" timeOffset="237339.7092">26399 12441 314 0,'0'0'117'0,"0"0"-50"0,0 0 2 0,0 0-5 0,0 0-24 16,0 0-11-16,0 0 2 0,56 14-1 15,-8-34-11-15,4 0-14 0,5-1-1 16,-1-1-4-16,-2 3-9 0,-9 0-63 16,0 2-99-16,-9 3-309 0</inkml:trace>
  <inkml:trace contextRef="#ctx0" brushRef="#br0" timeOffset="237736.5587">27441 12114 542 0,'0'0'52'0,"0"0"-5"15,10-59 8-15,1 44 8 0,6 3-12 16,6-1-17-16,2 2-8 0,5 4-9 16,2 4-2-16,-2 0-1 0,2 3 1 0,-2 2-4 15,-3 6-3-15,-3 3-3 16,-3 6-2-16,-5 2-3 0,-8 3-1 16,-6 5 1-16,-4 2 0 0,-9 2-3 0,-11 3 1 15,-5 0-3-15,-4-1-5 16,-3 0 0-16,-1-1 5 0,0-2-1 0,0-1 0 15,6-2 6-15,2-4 0 16,4-7 1-16,12 0 0 0,4-6 0 0,7-1 3 16,7-5 1-16,7-1 1 0,10-3 0 15,9-4 5-15,11-5-1 0,3-6-2 16,0 1-4-16,-3-1-1 0,-3 1-1 16,-4 2-2-16,-1 1-3 0,0 1-42 15,-4 1-48-15,-3-2-93 0,-5-1-214 16</inkml:trace>
  <inkml:trace contextRef="#ctx0" brushRef="#br0" timeOffset="240369.6028">28262 11961 245 0,'0'0'81'16,"-11"-23"-23"-16,7 15-13 0,-1 1-11 15,-1 2 21-15,2 2-9 0,2 3-16 16,-5 0-10-16,2 0-5 0,0 6-4 0,-3 5-2 16,0 4 0-16,-4 5 2 15,3 7 1-15,-1 4 1 0,-2 3-3 0,5 0-2 16,-1 1-3-16,4-3-1 16,-1-3-1-16,5-3-1 0,0-1-1 15,2-5 0-15,7-2-1 0,1-2 0 0,6-3 1 16,-1-1-1-16,2-3 1 15,0-2 0-15,2-4 1 0,1-3-2 16,0 0 2-16,0-3 0 0,-2-3-1 0,2-2-1 16,-3-2 1-16,-1-1 1 0,1-2 1 15,-3-2 1-15,-3-2 3 0,0-1 1 16,-2-3 3-16,-5-2-2 0,0 0 1 16,-1-4-2-1,0-1-3-15,-1-1-3 0,-2-3-1 0,0-1 1 16,0-1-1-16,-6 1 0 0,0 1-1 0,-4 6 0 15,1 1 1-15,-8 2 0 0,2 4 2 16,-3 1 0-16,-5 3-1 0,-1 1 0 16,-1 3 0-16,0 4-1 0,-2 1 0 15,4 3 0-15,3 2 0 0,-2 1 0 16,4 1 0-16,2 4 0 0,3 3 0 0,4 6 0 16,2 3 2-16,5 7-2 15,2 3 1-15,4 5 1 0,6 0-1 0,5 1 4 16,6-2-1-16,2-3 0 15,1-1-1-15,3-3 1 0,-2-3 0 0,-1-3 0 16,-1-2 0-16,0-2-1 0,-6-3-1 16,-4-4 3-16,-4-2-3 15,-3-2 1-15,-2-1-2 0,-2-1-2 0,-2-1 1 16,0 0-1-16,0 0 2 0,0 0-2 16,0 0 0-16,0 0-4 0,0 0-21 15,-1 0-15-15,0-2-46 0,1-7-37 16,0 1-145-16</inkml:trace>
  <inkml:trace contextRef="#ctx0" brushRef="#br0" timeOffset="242021.9473">28481 11484 222 0,'0'0'64'16,"0"0"6"-16,0 0-47 0,-1-34 6 15,1 28 28-15,2 1-7 0,4-1-12 16,1-1-13-16,3 2-4 0,0 1 2 16,5 1-3-16,2 1-2 0,2 2 2 15,3 0-2-15,1 6 1 0,0 2-4 16,-1 2-2-16,0 2-3 0,-5 1-4 15,-4 2 1-15,-7 3-2 0,-3 3-2 16,-3 1-1-16,-5 2 0 0,-8-2 0 16,-4 2-1-16,-3-3 1 0,0-2-1 15,-2-1 0-15,3-4 2 0,3 0-3 16,3-6 2-16,4-2-2 0,5-2 0 16,1-3 0-16,3 1 0 0,0-2 0 0,9 0 3 15,11-7 1-15,11-3 5 0,16-4-4 16,9-1-2-16,7 0-3 0,1-1-2 15,0 0 2-15,-4 1 1 0,-5 1 2 16,-4 2 0-16,-11 3 4 16,-9 0 2-16,-11 3 0 0,-10 2-2 0,-8 1-2 15,-2 0-2-15,-3 0 1 0,-7 1 5 16,-5-2-8-16,-6 4-1 0,-4 0 0 16,-3 0 0-16,4 4-1 0,3 1-5 15,2 4-11-15,3-2-12 0,5 2-14 16,3-1-5-16,1 2-17 0,3-1-22 0,-2-3-65 15,4-3-94-15</inkml:trace>
  <inkml:trace contextRef="#ctx0" brushRef="#br0" timeOffset="275138.2338">29380 11540 303 0,'-12'-59'97'16,"-2"21"-90"-16,-10 4-4 0,-1 0 1 16,-8 0 28-16,-6-1 11 0,-3 1-13 15,-11-3-17-15,-9-1-9 0,-5-1 0 16,-11 1 1-16,-2-2 3 0,-3 1-6 0,-4-3 16 15,-1 1-6-15,-8 2-3 16,-6 0-3-16,-9 2 1 0,-5-1-7 0,-9 1 1 16,-8 2 1-16,-8-1 1 0,-7 2 1 15,-9 0-1-15,-9 6 1 16,-1 2-1-16,-5 1 4 0,-2 5-2 0,-2 3 0 16,-3 1 1-16,-1 5-6 0,3 1 0 15,-4 5 0-15,-1 2 3 16,-3 3-1-16,-3 3-2 0,-2 4-4 15,2 5 4-15,-5 5 3 0,2 2-1 16,-1 8-2-16,-1-2-1 0,4 5 1 0,3 3 1 16,5 5 3-16,5 3 2 0,11 2-2 15,12 6 8-15,9 3-1 0,7 2-1 0,5 6-8 16,5 1 1-16,6 5-3 16,7 2 3-16,7 3 0 0,3 5-3 0,5 0 2 15,7 6-2-15,1 2-6 16,9 1 5-16,4 0 1 0,8-1 2 15,7 0-1-15,9-1 0 0,9-2 1 0,10-1 0 16,11 0-2-16,9-1 0 16,9 0 0-16,6-1 0 0,14-3 0 15,11-1 0-15,11-4 1 0,11-1 3 0,11-2-2 16,11-2 0-16,11-2 1 0,12-2 0 16,10-3-3-16,9-1 2 15,11-1 1-15,5-3-1 0,9-2 0 16,8-3 1-16,5-3-3 0,9-5-3 0,2-2 3 15,7-4 1-15,5-4 3 0,2-4-1 0,7-2-3 16,3-4-3-16,4 1 3 16,-1-4 6-16,7-3-2 0,0 0-1 15,8-6-3-15,0-1 12 0,2-6-1 0,3-1-4 16,-1-1-6-16,-1-5 3 0,-2-3 2 16,-3-5 3-16,-4 0-2 0,0-5-7 15,-6-2 3-15,1-4 3 0,-5-5-6 16,-3-2 0-16,-5-2 0 0,-5-2 1 15,-1-5 5-15,-6-3-6 0,0-1-3 16,-11-2 3-16,-3-1 2 0,-10-2 1 16,-4-3-1-16,-8-3-2 0,-9-2-4 15,-9-4 4-15,-9-1 0 0,-10-1 3 16,-8 2-2-16,-7-4 1 0,-9 1-1 16,-5-1 1-16,-9-2 10 0,-6 2-6 15,-6 0 1-15,-8 0 2 0,-11 2 1 16,-4-1-3-16,-12 3 1 0,-6-2 4 0,-4 1 0 15,-10 1-4-15,-8-2 0 0,-4 3 1 16,-9-2-1-16,-6 1-5 0,-4 2 0 16,-9-1 1-16,-6 4 0 15,-7 1-4-15,-5 2 2 0,-11 2 2 16,-7 3 0-16,-11 2-4 0,-14 2-1 16,-11 4-5-16,-12 3 6 0,-10 2-1 0,-12 3 1 15,-15 3 2-15,-14 5 0 0,-13 5-2 16,-12 3-14-16,-14 3-23 0,-14 3-20 15,-11-3-58-15,-14-3-84 0,-7-2-356 16</inkml:trace>
  <inkml:trace contextRef="#ctx0" brushRef="#br0" timeOffset="276555.0327">22639 13278 509 0,'0'0'28'0,"69"4"-28"15,-18-2-26-15,6 3 22 0,10-1 4 16,12 0 0-16,10 0 3 16,10-2-3-16,9-2 1 0,10 0 1 0,14 0-2 15,13-2-2-15,10-4 2 0,15 1 2 0,9-1 10 16,15 2 2-16,9-3 2 0,11-1-6 15,12 1-4-15,6-1 3 16,13 3 5-16,6-1 1 0,8 1-9 16,4 4 6-16,3-2 5 0,4 3-10 15,0 0 6-15,-1 2 0 0,-6 2-7 16,-8 2 2-16,-11 2 4 0,-13-1 1 0,-13 0-7 16,-16 1 3-16,-19-3 2 0,-20-2-4 15,-18-3-6-15,-26-1 5 0,-23-4 2 16,-24-1-3-16,-21-4-2 0,-19 3 2 15,-17-1-5-15,-14-2 1 16,-8-2 0-16,-22-1 2 0,-14-3-3 16,-16 1-25-16,-19 0-20 0,-11-1-39 15,-18-5-71-15,-9-3-158 0</inkml:trace>
  <inkml:trace contextRef="#ctx0" brushRef="#br0" timeOffset="286749.3906">8299 13808 462 0,'0'0'49'0,"-22"-65"-27"0,12 44 21 15,7 6 16-15,3 6-10 0,0 4-11 16,0 2-10-16,0 6-5 0,7 8-15 15,3 12-7-15,5 11 6 0,3 10 9 16,-2 11 2-16,-2 6-1 0,-9 4-4 16,-4 1-4-16,-1-2-2 0,-1-4 0 15,-1-4-5-15,-2-6-1 16,-1-7-1-16,1-7 1 0,-1-10 0 0,1-4 0 16,0-10-1-16,2-5 0 0,1-4-7 15,1-3-39-15,0-10-28 0,3-9-27 0,5-7-96 16,1-2-173-16</inkml:trace>
  <inkml:trace contextRef="#ctx0" brushRef="#br0" timeOffset="287016.768">8336 13648 519 0,'0'0'13'0,"0"0"-8"0,0 0 15 16,0 0 43-16,0 0-10 0,0 0-17 15,0 0-2-15,0 0-11 16,0 0-6-16,-18-18 1 0,46 18 7 0,9 0 4 16,10 0-3-16,9-2-6 0,3-2-3 15,5-2-4-15,-2 2-1 0,-4-3-3 16,2 1-1-16,-3-1-3 0,-2 2-3 16,-5-1-2-16,-10 0-6 0,-8 2 5 15,-13 2 1-15,-10 1 1 0,-6 1-1 16,-3 2-3-16,-7 6-40 0,-7 4-11 0,-7 4-31 15,-4 3-24-15,-7 1-51 0,0-2-70 16</inkml:trace>
  <inkml:trace contextRef="#ctx0" brushRef="#br0" timeOffset="287185.0358">8210 13973 396 0,'0'0'10'0,"4"51"-4"0,22-45 21 15,12 0 41-15,11-2-13 0,12-4-14 16,13 0-13-16,5-4-10 0,4-4 0 0,-3-1-2 15,-7 1-6-15,-15 3-5 0,-13 2-3 16,-13 3-2-16,-9 6-5 0,-12 5-16 16,-6 6-36-16,-6 3-65 15,-11 1-125-15</inkml:trace>
  <inkml:trace contextRef="#ctx0" brushRef="#br0" timeOffset="287316.7365">8283 14484 484 0,'0'0'39'15,"0"0"-29"-15,0 0 29 0,0 0 14 0,0 0-31 16,0 0 18-16,85 28-12 0,-17-43-17 16,12-1-7-16,11 1-2 0,13 0 0 15,5 1-2-15,11 3-4 0,3-6-107 16,4-2-150-16</inkml:trace>
  <inkml:trace contextRef="#ctx0" brushRef="#br0" timeOffset="287585.0547">9665 13805 398 0,'0'0'65'0,"0"0"-49"16,0 0-5-16,71-2 40 0,-36 13-1 15,14 5-7-15,10 8-6 0,2 5-8 16,3 6-5-16,-2 4-4 15,-4 0 1-15,-12 1-3 0,-5-3-7 16,-14-6-5-16,-4-2-2 0,-3-3-3 0,-5-5 0 16,0 0 0-16,-8-4-1 0,0-9-3 15,-5-2-49-15,-2-6-9 0,0 0-44 16,-5-12-74-16,-1-3-86 0</inkml:trace>
  <inkml:trace contextRef="#ctx0" brushRef="#br0" timeOffset="287786.7077">10215 13730 374 0,'0'0'82'0,"0"0"-72"16,0 0 14-16,0 0 48 0,0 0-17 15,0 0-26-15,-64 11 1 16,43 23-10-16,-6 6-1 0,1 10-4 16,-4 4 2-16,-2 2-3 0,0 2-3 0,-1-4-5 15,1-3-2-15,4-6-2 0,7-5-1 16,7-9 0-16,7-6 0 0,7-6-2 15,0-6 1-15,10-9-23 0,12-4-45 16,3-13-38-16,5-7-132 0</inkml:trace>
  <inkml:trace contextRef="#ctx0" brushRef="#br0" timeOffset="288091.1119">10430 13508 492 0,'0'0'49'0,"69"-63"-46"15,-25 53 9-15,4 8 40 0,2 2-2 16,-3 8-11-16,-6 7-15 0,-11 5-6 16,-11 5-4-16,-12 6-1 15,-7 3-3-15,-4 5-5 0,-10 4 0 0,-6-1-1 16,-2 1-4-16,-4-7 2 0,5-7-2 16,1-9 3-16,5-9-1 0,6-4 32 15,7-5-3-15,6-2-8 0,13-11-4 16,14-3-2-16,13-6-1 0,11-5-7 15,5-2-8-15,0 1-1 0,-5-2 1 16,-5 0-2-16,-5 1 2 0,-11 3-1 16,-13 2 1-16,-9 8-1 0,-12 1-5 15,-6 4-28-15,-11 1-6 0,-10 0-33 0,-12 3-48 16,-8-2-81-16,0 0-148 16</inkml:trace>
  <inkml:trace contextRef="#ctx0" brushRef="#br0" timeOffset="288417.8237">9452 13141 420 0,'0'0'84'0,"0"0"-78"15,-51-33-6-15,35 32 36 0,-2 1 18 16,0 5-22-16,2 10-9 0,1 6-12 15,1 8-2-15,1 6 5 0,3 10 3 16,3 6 0-16,2 7 1 0,3 5-2 0,0 5 1 16,-1 6-5-16,0 5-2 0,-2 4-5 15,2 6-2-15,0 7 0 0,0 4-1 16,0 0-2-16,0 1-1 0,2-5 1 16,1-6 1-16,4-4 7 0,8-7 4 15,4-10 3-15,5-6-4 0,1-10-2 16,4-10 2-16,2-9-1 0,-1-10-2 0,5-9-5 15,4-9-3-15,7-6 0 16,8-11 0-16,8-10-17 0,9-12-54 16,8-14-66-16,-3-2-169 0</inkml:trace>
  <inkml:trace contextRef="#ctx0" brushRef="#br0" timeOffset="288767.4268">11324 13061 274 0,'0'0'183'16,"0"0"-168"-16,0 0 17 16,0 0 33-16,0 0-44 0,0 0 16 0,13 50-6 15,5-2-13-15,1 11-6 0,7 9 0 16,0 10 1-16,3 8 2 0,1 8-7 15,0 10 0-15,-3 8 7 0,2 4-7 0,-8 1-6 16,-4-5 1-16,-6-8-3 16,-2-6-2-16,-5-11 2 0,-3-7 0 0,-4-9 3 15,-10-8-1-15,-6-5-1 16,-9-9 0-16,-6-5 0 0,-8-5 1 16,-6-5 0-16,-6-1-1 0,-4-7-1 15,-4-5 0-15,3-7-4 0,8-8 4 16,9-6 0-16,10-11 0 0,13-9 0 15,10-9 0-15,12-6-32 0,21-11-28 16,13-8-46-16,11 1-118 0</inkml:trace>
  <inkml:trace contextRef="#ctx0" brushRef="#br0" timeOffset="289070.6482">12566 14040 337 0,'0'0'203'0,"0"0"-186"0,0 0 8 15,0 0 18-15,0 0 9 0,71 36-3 16,-18-36-10-16,9 0-8 16,8-5-10-16,5-2 0 0,4-1 1 0,0-1-4 15,-3 2 2-15,0 0 2 16,-11 1-9-16,-11 0-6 0,-12 3-3 15,-15-1-4-15,-12 3-2 0,-9-1 2 16,-6 2 0-16,-2 0 2 0,-5 0 1 0,-5-2-3 16,-4 2-1-16,-2-2-7 0,0 0-32 15,3 0-21-15,6-1-41 0,6-1-48 16,3-2-200-16</inkml:trace>
  <inkml:trace contextRef="#ctx0" brushRef="#br0" timeOffset="290179.9414">14757 13659 358 0,'0'0'105'0,"2"-72"-59"15,-1 54 9-15,-1 7-20 0,0 6 23 16,1 5-11-16,1 7-21 0,0 10-20 16,3 13 0-16,-1 10 12 0,0 9 9 15,-3 6 1-15,1 3-5 0,-1 1-9 16,-1-6-2-16,0-1 1 0,0-3-6 15,0-5-5-15,0-1-2 0,0-5 2 16,0-7-2-16,-1-6 0 0,-1-7 0 16,2-5-1-16,0-6-49 0,1-6-43 15,2-5-38-15,0-8-152 0</inkml:trace>
  <inkml:trace contextRef="#ctx0" brushRef="#br0" timeOffset="290405.3758">14643 13501 553 0,'0'0'17'0,"27"-53"-2"0,-12 44 24 15,1 0 21-15,6 6-18 0,8-2-11 16,7 2-1-16,7 2-10 0,2-1-5 16,4 2 0-16,2-1-5 0,-1 0-5 15,-2 1-2-15,-4 0-2 16,-5 5 1-16,-4 1-2 0,-11 3-6 0,-6 5-35 15,-10 3-30-15,-9 5-18 0,-16 3-33 16,-14 2-51-16,-5 0-95 0</inkml:trace>
  <inkml:trace contextRef="#ctx0" brushRef="#br0" timeOffset="290520.532">14794 13732 299 0,'0'0'53'0,"0"0"-15"0,0 0-4 0,0 0 2 16,0 0-1-16,99 21-5 15,-34-33-13-15,3 1-12 0,4 3-4 16,0 5 1-16,-7 5-2 0,-11 7 0 0,-14 11-4 15,-21 5-77-15,-18 8-39 0,-10 0-25 16</inkml:trace>
  <inkml:trace contextRef="#ctx0" brushRef="#br0" timeOffset="290636.4116">14894 14145 279 0,'-55'57'84'16,"19"-36"8"-16,11-6-9 0,10-5-8 0,15-7-19 16,10-3-27-16,11-6-15 15,12-7-3-15,12-6-5 0,8-3-3 0,7-3-2 16,3 0-1-16,3 0-19 15,1-1-79-15,-7 1-147 0</inkml:trace>
  <inkml:trace contextRef="#ctx0" brushRef="#br0" timeOffset="290845.5145">15769 13630 572 0,'0'0'10'15,"0"0"2"-15,0 0 21 0,51 35 13 16,-24-11-8-16,4 3-3 0,0 3-6 16,1-1-11-16,1 2-3 0,-1-1 2 15,0 0-9-15,-2 0-8 0,-2-2-1 16,-8 0 0-16,-1-4 1 0,-5-2-4 0,-5-4-48 16,-4-2-32-16,-5-9-72 0,0-6-127 15</inkml:trace>
  <inkml:trace contextRef="#ctx0" brushRef="#br0" timeOffset="291037.41">16079 13552 279 0,'0'0'193'16,"0"0"-174"-16,0 0 20 0,0 0 37 0,-51-15-37 16,26 38 4-16,-2 6-8 15,-2 8-11-15,-4 6-11 0,-6 6-2 0,0 2-1 16,-6 3-2-16,-3 3-5 0,-3 3-3 15,1-2 0-15,1-6-6 0,2-6-67 16,-6-12-83-16,7-10-285 0</inkml:trace>
  <inkml:trace contextRef="#ctx0" brushRef="#br0" timeOffset="291671.1836">15593 13292 274 0,'0'0'177'15,"-66"-42"-172"-15,31 37 1 16,0 3 41-16,4 2 17 0,8 5-21 15,6 2-12-15,5 9-5 0,5 2-11 16,7 8-2-16,0 4-2 0,9 7 0 16,6 6 0-16,1 5 5 0,1 5-2 0,-2 3-5 15,-6 3-1-15,-4 3-2 0,-5-2-3 16,-3 2-1-16,-8-1-1 16,-1-3 1-16,3 0-2 0,-3-4-1 0,6-3 0 15,0-4 1-15,4-6 1 0,2-2 0 16,3-8 11-16,5-4 6 0,2-5-12 15,3-9-2-15,3-1-2 0,4-8 0 16,3-4-1-16,1-4-1 0,2-8-26 16,2-7-51-16,-2-9-43 0,0-5-107 15</inkml:trace>
  <inkml:trace contextRef="#ctx0" brushRef="#br0" timeOffset="291937.885">15969 13319 486 0,'0'0'2'16,"0"0"10"-16,55-19 30 0,-26 33 19 16,6 2-11-16,7 7-8 0,3 6-10 15,3 4-9-15,-3 6 8 0,2 3-3 16,-8 5-9-16,-3 3-6 0,-9 5-1 16,-7 4 0-16,-8 2-4 0,-7 1-5 15,-5 2-1-15,-7-3 0 0,-8-2-2 16,-6-2-1-16,-9-3 1 0,-3-4 0 15,-7-5 1-15,-7-4 0 0,-6-4 0 16,-1-3-1-16,-3-5 1 0,-6-6-1 0,-4-4-15 16,-9-4-24-16,-6-6-41 15,-7-8-41-15,-5-5-150 0</inkml:trace>
  <inkml:trace contextRef="#ctx0" brushRef="#br0" timeOffset="292271.1414">14397 13162 477 0,'0'0'79'0,"0"0"-77"0,64-11-1 15,-59 32 12-15,-5 7 2 0,-3 11-1 16,-13 7 2-16,-6 15-9 0,-4 9-3 16,-3 15 2-16,-2 11 4 0,6 10 6 15,0 10 7-15,5 9-6 0,2 6 0 16,4 0-1-16,7-3-4 0,7-5 3 16,6-10-3-16,17-12-3 0,14-11-1 15,11-14-3-15,13-13-1 0,13-12-4 16,11-14-1-16,11-16-1 0,9-16-18 0,11-9-32 15,3-18-49-15,5-5-146 0</inkml:trace>
  <inkml:trace contextRef="#ctx0" brushRef="#br0" timeOffset="292592.1531">16563 13072 509 0,'0'0'5'0,"0"0"-3"0,66-21 13 16,-37 45 17-16,0 7 4 0,10 13 3 16,-2 8-8-16,2 10-7 0,-4 8 1 15,-8 11-3-15,-5 5 3 0,-3 6 2 16,-9 5-11-16,-6 3-2 0,-4 1-8 15,-9 1 1-15,-7-4-2 0,-9-6-3 16,-1-5-1-16,-5-10 0 0,-2-6-1 16,0-7-1-16,-1-8 1 0,0-8 0 15,-2-8 1-15,3-7 0 0,0-10-1 16,2-9 0-16,3-9-29 0,6-8-23 0,4-16-26 16,1-15-67-16,8-7-178 0</inkml:trace>
  <inkml:trace contextRef="#ctx0" brushRef="#br0" timeOffset="292955.3556">17078 12855 571 0,'0'0'7'0,"58"-37"-5"0,-32 37-1 15,-3 8 26-15,-1 6 10 0,-4 7-9 16,-2 2-6-16,-8 7-8 0,-6 6-5 15,-2 3 0-15,-10 2 3 0,-7 2-5 16,1 0-6-16,-4-2 1 0,0-5 0 16,0-4-1-16,4-11 1 0,8-6 8 15,5-8 19-15,3-6-5 0,10-2-9 16,16-14 2-16,12-4 11 0,21-7-9 16,9-5-8-16,6-3-4 0,4-3-4 0,3 0 2 15,2 3 3-15,-1 0 3 0,3 4 1 16,0 4 4-16,0-1-5 0,-6 2-4 15,-5 2-4-15,-18 6-1 0,-13 4 1 16,-19 3-1-16,-11 6-1 0,-10 0 0 16,-3 0 0-16,-7 3-1 0,-12 1-19 15,-6 8-44-15,-8 5-40 16,-10 2-54-16,4-3-97 0</inkml:trace>
  <inkml:trace contextRef="#ctx0" brushRef="#br0" timeOffset="293557.5448">7386 16158 371 0,'0'0'157'15,"0"0"-140"-15,0 0 19 0,0 0 33 16,0 0-20-16,0 0-18 0,0 0-1 16,0 0-4-16,0 0 2 0,62 25-5 15,-33-21-2-15,6-1-6 0,4-2-4 0,2 0-6 16,2-1-2-16,-1 0-1 15,1 0 0-15,-5 0-1 0,-5 0 0 0,-7 5 0 16,-7 4-1-16,-4 4-5 16,-10 1-46-16,-5 3-31 0,-4 1-26 0,-13-2-68 15,-3-1-101-15</inkml:trace>
  <inkml:trace contextRef="#ctx0" brushRef="#br0" timeOffset="293723.8766">7351 16434 476 0,'0'0'24'0,"0"0"17"0,0 0 26 15,0 0-6-15,0 0-31 0,0 0 10 16,69 21 11-16,-23-24-19 0,8-2-6 0,1-2-1 16,3-2-1-16,-4-2-3 0,-5 1-4 15,-3-2-7-15,-9 0-4 16,-4 3-4-16,-5 1-1 0,-3-2-1 16,5 0-8-16,3-5-44 0,7 0-43 15,8-10-61-15,0 3-170 0</inkml:trace>
  <inkml:trace contextRef="#ctx0" brushRef="#br0" timeOffset="294516.3764">10098 16215 306 0,'0'0'214'0,"-28"-84"-173"15,14 58 0-15,-4 9 12 16,2 9-11-16,5 8-11 0,-3 4-5 0,-2 11-12 16,-3 9-7-16,-3 7 0 0,4 7 4 15,4 3-1-15,5 2-1 0,3 3-5 16,4-2 0-16,2 0-2 0,6-2 1 15,6-4 0-15,2-4-1 0,4-6 0 16,6-5-1-16,-1-4 0 0,5-2 0 16,3-6-1-16,-1-3 0 0,-1-2 0 15,-1-5 1-15,1-1-1 0,-4-4 2 16,0-4-1-16,-5-2 0 0,-2-4 0 16,-3-1 0-16,-1-3 1 0,-1-5 1 0,-5 0 9 15,2-6 1-15,-7-1-1 0,-1-6-5 16,-2-3-1-16,0-5-1 0,-3-5 0 15,-1-3-4-15,-5-1 0 0,3 6 0 16,-5 10-1-16,4 11 2 16,-4 11-2-16,0 9 1 0,-2 6 1 0,-8 5-1 15,-8 7-1-15,-4 6 0 16,-5 2 0-16,0 2 0 0,5-1 0 16,4-2 0-16,11-3 0 0,5-3 0 0,10-6 0 15,4 1-1-15,12-6 0 0,10-2-2 16,12 0-6-16,10-4-25 0,9-3-26 15,0 0-44-15,-5 0-88 0</inkml:trace>
  <inkml:trace contextRef="#ctx0" brushRef="#br0" timeOffset="294828.7689">9306 16447 313 0,'0'0'269'0,"0"0"-238"15,0 0 7-15,0 0 16 0,0 0-25 16,0 0-2-16,64 7 11 0,-36-7-15 16,2 0-8-16,0 0-6 0,0-2-6 15,3-1-2-15,2-1-1 0,3-1-9 0,2-1-62 16,-5-1-39-16,-7 0-134 16</inkml:trace>
  <inkml:trace contextRef="#ctx0" brushRef="#br0" timeOffset="295664.8185">9201 16436 287 0,'0'0'229'16,"9"-56"-220"-16,6 25 42 0,5-1 14 16,8-3-24-16,5 2-7 0,6 1-1 15,2 1-6-15,-2 4-3 0,1 8 1 16,1 3-5-16,1 5-3 0,-5 6-1 16,-1 5-5-16,-5 4-4 0,-6 14-3 15,-3 4-2-15,-8 7-1 0,-7 9-1 16,-7 3 0-16,-6 5 0 0,-11 2 1 0,-9 2-1 15,-4 2 1-15,-6-3 0 0,-1-2-1 16,-7-4-3-16,7-5-18 0,-1-2 7 16,-4-3 8-16,6-5 3 0,-3 0 2 15,7-10 1-15,8-4 1 0,9-10-1 16,8-4 1-16,7 0 2 0,0-6 0 0,6-3-1 16,7-1 1-16,8-1 3 15,8 1-1-15,10 3-3 0,5-1-2 16,8 1 1-16,2 1 0 0,2-2 0 15,7-2-1-15,-1 1-7 0,3-5-48 16,3 0-19-16,-9-4-80 0,-10 0-177 16</inkml:trace>
  <inkml:trace contextRef="#ctx0" brushRef="#br0" timeOffset="295866.2167">9966 16380 501 0,'0'0'52'0,"0"0"-8"0,0 0 0 15,0 0 12-15,0 0-22 0,67-16-1 16,-41 15-11-16,-1 0-13 0,1 0-6 16,2 1-3-16,1-2 0 0,4-2-8 15,4-4-79-15,-2-5-87 0,-2-1-216 16</inkml:trace>
  <inkml:trace contextRef="#ctx0" brushRef="#br0" timeOffset="296245.1268">10586 15676 313 0,'0'0'174'0,"0"0"-154"16,0 0 2-16,0 0 39 0,70-42-24 16,-45 42-3-16,4 11-2 15,1 5-12-15,-8 7-5 0,-4 11 6 0,-5 3-6 16,-5 6-9-16,-7-1-2 0,-2 1-1 16,-9-4-2-16,-2 1 0 0,0-7 0 15,2-8 0-15,0-6 0 0,6-8 1 16,3-7 3-16,1-4 17 0,5-3-3 15,13-9-2-15,10-9 5 0,18-6 0 16,6-7-12-16,2 0-2 0,7-1-3 0,-5 1-1 16,1-4-3-16,-3 5 2 0,-5 1-1 15,-6 4 2-15,-6 5-1 0,-13 4 1 16,-12 7-2-16,-11 5-1 0,-3 3-1 16,-12 3 0-16,-2 1-3 0,-5 6-38 15,-1 4-34-15,0 1-55 0,5-1-78 16</inkml:trace>
  <inkml:trace contextRef="#ctx0" brushRef="#br0" timeOffset="296592.8871">12386 16531 342 0,'0'0'235'0,"0"0"-199"15,0 0-13-15,76-6 38 0,-36-1-19 16,15-3-2-16,6 0-4 0,4-1-10 15,2 1-4-15,-4-2-2 0,-1-1-2 16,-10 2-5-16,-13 1-6 0,-6 2-1 16,-10 3-3-16,-10 1-2 0,-9 2 0 15,-4 2-1-15,-8 0 0 0,-2 1 0 16,-4 4-8-16,-3 0-35 0,2 1-19 16,4-1-34-16,9-2-33 0,2-3-155 15</inkml:trace>
  <inkml:trace contextRef="#ctx0" brushRef="#br0" timeOffset="297283.2941">14766 16186 258 0,'0'0'78'15,"0"0"-22"-15,0 0 10 0,-41-50-6 16,33 48-1-16,-1 2-27 0,-2 4-10 16,-2 4-9-16,-2 4-2 0,0 7 1 15,0 3-1-15,3 6-3 0,1 4-1 16,2 6-5-16,4 6 3 0,3 3 0 15,2 2 2-15,7 0-2 0,3-2-1 16,4-5 1-16,4-2-5 0,1-10 2 16,3-5-1-16,4 0 0 0,3-2-1 15,5 0 0-15,2-8 1 0,2-6 0 0,3-7 0 16,0-3 8-16,1-8-2 0,-1-5 10 16,0-7 3-16,-4-1-2 0,-6-5-6 15,-4 1 2-15,-9-2-4 0,-5-1 2 16,-2-2 1-16,-2-8-4 0,-5-4-5 15,-3-5 2-15,-2-6-3 16,-7-2 1-16,-7-4-2 0,-5 1-1 0,-2 5 1 16,-2 5-1-16,-4 9 0 15,0 10 0-15,0 9 1 0,-3 10-2 0,1 9-2 16,-2 2-1-16,0 7 3 16,2 6-1-16,0 4 0 0,3 3 1 0,0 6 0 15,3 5 0-15,-1 6 0 0,4 5 0 16,3-3 0-16,4 1 0 0,8-5 0 15,6-1 0-15,9-2 0 0,10-5 0 16,7-1 0-16,5-4 1 0,4-5 1 16,2-2-1-16,3-5 0 0,2-6 1 0,0-1 2 15,-2-3 0-15,-1-2 2 16,-5-3 4-16,-3-3-2 0,-3 0 6 16,-7-1-4-16,-4 0-2 0,-7 1-1 0,-7 1-3 15,-3 0-2-15,0 0 0 16,-4 0-1-16,-5-4-1 0,0 1-1 0,-1-2-27 15,3-1-22-15,5-5-60 0,2-3-57 16,6-2-224-16</inkml:trace>
  <inkml:trace contextRef="#ctx0" brushRef="#br0" timeOffset="298110.2713">15294 15522 303 0,'0'0'99'0,"0"0"-55"0,59-63 8 16,-39 49 9-16,-1 5-13 0,-2 3-6 15,3 3-4-15,-3 3-9 16,0 0-9-16,-1 11 3 0,-6 2-4 15,-2 8-5-15,-6 1-8 0,-2 6-1 16,-10 1-2-16,-5 2 1 0,-2 2-1 0,-4-1-1 16,3-2 0-16,-1 0-1 0,4-6-1 15,3-4 1-15,2-6 0 0,6-6 9 16,4-2 3-16,0-5-2 0,8-1-1 16,8-4 3-16,12-8 7 0,15-5 1 15,12-5-10-15,9-1-4 0,3 0-3 16,0 0 0-16,-2 0 0 0,0 1-1 15,-4-1 7-15,-3 4 2 0,0 1 2 16,-5 0-3-16,-12 3-2 0,-10 3-8 0,-14 1 2 16,-10 4-2-16,-5 2 0 15,-2 1 2-15,0 0-2 0,-6 1-1 16,-5 3-5-16,-3 0-26 0,-4 4-25 0,-1 4-24 16,-2 1-66-16,2 0-102 0</inkml:trace>
  <inkml:trace contextRef="#ctx0" brushRef="#br0" timeOffset="298530.4163">9465 17856 451 0,'0'0'138'16,"0"0"-132"-16,0 0-6 15,0 0 43-15,0 0-5 0,0 0-8 16,0 0-5-16,75-20-4 0,-45 15-6 16,3 0-2-16,1 2-6 0,0-3-1 15,-1 3-3-15,-1 0-1 0,-4 1-2 16,-2 2-2-16,-5 2-8 0,-6 7-44 15,-6 2-39-15,-8 3-81 0,-1 0-112 16</inkml:trace>
  <inkml:trace contextRef="#ctx0" brushRef="#br0" timeOffset="298661.0747">9446 18180 348 0,'0'0'155'0,"0"0"-130"0,0 0-1 0,0 0 16 16,0 0 1-16,74-24-18 0,-37 9 2 15,7-3-8-15,3-2-7 0,4 0-8 16,3-2-1-16,4 1-1 0,5-4-60 16,19-7-136-16,-4 0-181 0</inkml:trace>
  <inkml:trace contextRef="#ctx0" brushRef="#br0" timeOffset="299149.5965">11432 17611 79 0,'0'0'251'0,"0"0"-243"15,-70 23-2-15,44-12 60 0,-4 3-1 16,2 4-25-16,5 4 2 0,5 2-8 16,3 6-14-16,4 3-10 0,9 3-4 15,3 1 0-15,11 2 1 0,4-4 6 16,3 0-2-16,2-2-1 0,6-3 0 15,3-3-4-15,-1-3-1 0,7-6 0 16,-2-3-1-16,0-4 1 0,0-5 7 16,0-5 0-16,-1-1-3 0,-3-9-4 15,-2-5-1-15,-2-3 1 0,-3-3 0 16,-2-3-1-16,-7 0-2 0,-1-3 0 0,-4-3 0 16,-7-2-1-16,-2-4 1 0,-10-1-1 15,-2-4 0-15,-6-2 0 16,-5-3 0-16,-1-1 0 0,-6 2-1 0,-1 3 0 15,-2 6 0-15,3 10 0 0,-1 6 0 0,-1 9 0 16,0 7 0-16,-2 3 0 16,0 9-3-16,2 3 2 0,3 5 2 15,4 4 2-15,8 4 2 0,7 4 1 16,7 3 2-16,3 2 3 0,10 0-2 16,7-1 3-16,5 0 1 0,9-6 0 15,7-2-3-15,7-6-8 0,6-6 1 16,9-6-1-16,2-7 0 0,0-4-2 15,1-10-52-15,0-5-40 0,-1-11-61 0,-10 2-157 16</inkml:trace>
  <inkml:trace contextRef="#ctx0" brushRef="#br0" timeOffset="299448.6509">12125 17461 507 0,'0'0'13'0,"0"0"-9"0,0 0 18 16,64-53 23-16,-46 48-14 0,2 3 5 15,0 2-9-15,-2 7-12 0,-1 4-3 16,-4 4 3-16,-6 6-4 0,-4 3-2 16,-7 5-1-16,-9 0-4 0,-7 4-3 15,-1 2-1-15,-8-2 0 16,5 2 0-16,-1-6 1 0,6-5-1 0,2-9 2 16,8-6-1-16,9-6 32 0,6-3 6 15,14-8-21-15,13-8 0 0,13-5-1 16,10-6 0-16,8-2-12 0,2-3-2 15,1 3-1-15,-2 1-2 0,1 2 0 0,-2 1 0 16,-7 1 8-16,-1 3 0 0,-9 1-1 16,-11 5-3-16,-10 0-3 0,-4 1-1 15,-11-1 0-15,0-1-14 0,-5-6-40 16,5-13-69-16,-4-8-120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44:59.12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3305 8322 74 0,'0'0'4'0,"0"0"63"0,0 0-25 15,0 0-4-15,-20 50-8 0,16-33-3 16,0 2-7-16,2 4 0 0,1 3 4 16,0 2-7-16,0 4-8 0,0 5 6 15,-2 1 0-15,-1 4-5 0,0 6 2 16,-2 2 1-16,-2 5-3 0,2 2-4 0,0 1-1 16,1 4-3-16,0-1 0 0,2 3-1 15,-1 2 3-15,0-1-3 16,2 4 1-16,-1 2 4 0,0-1 5 15,-1 5-3-15,-3-1-1 0,1 5-2 0,-4 3 0 16,1 1-1-16,-4 0 8 16,3-3-3-16,-1 1-2 0,-1-4 11 0,2-1-9 15,2-8-4-15,0-5 2 16,1-4 0-16,-1-7-3 0,1-7-3 16,2-6 0-16,-2-7 0 0,3-6-1 15,1-10 0-15,2-7-36 0,0-8-50 0,1-1-55 16,0-6-119-16</inkml:trace>
  <inkml:trace contextRef="#ctx0" brushRef="#br0" timeOffset="402.7816">2593 10522 79 0,'0'0'1'16,"0"0"-1"-16,51 17 2 0,-24-6 22 0,2-4-4 16,6 5-7-16,4-2-9 15,3 2-2-15,7 2 2 0,3-2 2 16,8 0 21-16,4 0 10 0,8-2-29 15,8 1-4-15,3-2-2 0,8 0 0 16,6 0 0-16,6-1 0 0,5 0-1 16,7-1 0-16,4 0 4 0,5 0 0 0,3 0 2 15,6 1-3-15,3-5 1 0,10 1-1 16,3-4-2-16,4 0 6 16,7 0 2-16,-1-1 2 0,7 0 1 15,1-2-3-15,4 2-1 0,-1 0-6 0,-4-3 8 16,0 3-4-16,-5-2-3 0,-9 0-4 15,-4-2-1-15,-10-3-7 0,-8-1-17 16,-12-3-42-16,-23-4-70 0</inkml:trace>
  <inkml:trace contextRef="#ctx0" brushRef="#br0" timeOffset="1651.8266">3278 8498 85 0,'0'0'8'0,"0"0"61"16,0 0-54-16,0 0-3 0,0 0 5 15,0 0-5-15,0 0-3 16,18 26-2-16,-15-15 3 0,0 0-2 0,1 4 1 15,2-4-1-15,1 4-2 0,-1 0-2 16,1 1 1-16,1 0-1 0,2 1 1 16,-3 2 0-16,2-1-2 0,-1 2 2 15,0-1-3-15,-1 1-2 0,1-1 1 16,0 2 0-16,-1-1-1 0,1 0 2 16,-1 3-2-16,4-1 0 0,-3 1 1 15,1 0-1-15,3 1 0 0,-1-2 2 16,2 1 0-16,2 0 0 0,2 0 1 15,0-1 5-15,2 1 0 0,0 2-1 16,0-2-1-16,1 2-1 0,-1 1-3 16,-1-2-1-16,0 2 3 0,1-2-1 0,0 0 1 15,1-3-1-15,1 2 2 0,-1-2 0 16,0 2 6-16,1-1-6 16,-4 1-2-16,3-1-1 0,-1 3-1 15,-2-4 0-15,1 2 0 0,-1 0 0 16,3 0 2-16,-2 2-3 0,2-2 0 0,-1 1 1 15,0-4-1-15,5 4 0 0,1-5 1 16,0 0 0-16,2 0 0 0,0-2 0 16,0 3 2-16,1-2 0 0,1 1 0 15,0-1 2-15,-1 0-1 0,1 2 0 16,0-3-1-16,2 1 1 0,-3 0-1 16,2-4-1-16,2 3 1 15,-1-3 0-15,2 1 0 0,0 0 0 0,0 1 0 16,0-2-1-16,-1-1-1 0,-1 2 0 0,2-2 1 15,-3 1-1-15,3 1 0 16,-4-1 1-16,3 1-1 0,0-2 1 16,0 1-1-16,1 0 0 0,-1-2-1 15,1 2 2-15,-1-1-2 0,1-1 1 16,1 1 0-16,1 1 1 0,0-4-1 0,3 0-1 16,1-3 0-16,-4 2 0 0,4-1 0 15,1 0 1-15,-2 1-1 0,0 0 0 16,1 2 0-16,-4 0 1 0,2-1 0 15,0 0-1-15,2 2 2 16,-2 0 1-16,-1-2 2 0,7 0-1 0,-4-1 1 16,5-1-2-16,0 2 1 0,1-2-1 15,2-2 0-15,3 1-1 0,0 0 0 16,2-2 0-16,5 1-2 0,1-2 0 0,5 1 0 16,5 1 0-16,4-2 0 15,4 4 0-15,7-1 0 0,3 2 0 0,8 1 0 16,3 3 0-16,5 0-2 0,10 0-19 15,2 2-33-15,7-3-37 0,3-2-27 16,5-6-75-16</inkml:trace>
  <inkml:trace contextRef="#ctx0" brushRef="#br0" timeOffset="5955.9395">20749 6048 114 0,'0'0'76'15,"0"0"35"-15,0 0-91 0,0 0-7 16,0 0 4-16,0 0 15 0,63 18-4 16,-38-14-3-16,5 3-5 0,3-2-10 15,3 2-5-15,4-3 0 0,2 0-2 16,7 1-2-16,3-3 2 0,6 2 3 16,5-2 0-16,5 3 1 0,4 1-4 15,7 0-1-15,12 2 5 0,6 0-3 0,12 1-2 16,12-1 21-16,13-2-5 15,8 0-8-15,8-3-2 0,11 0 4 16,8 0 0-16,10 1 0 0,7 1-6 16,4 2 4-16,-1 1-2 0,3 4-3 15,-4-1-5-15,2 3-4 0,-11 0 3 16,-2-5-30-16,-6-8-90 0,-7-6-281 0</inkml:trace>
  <inkml:trace contextRef="#ctx0" brushRef="#br0" timeOffset="8792.2032">9626 9010 145 0,'0'0'263'0,"1"-57"-242"15,-7 42 1-15,-3 1 22 0,-5 4-6 16,-1 3-4-16,-3 0-15 0,-2 3-9 16,-3 2-3-16,4 1-1 0,-1 1-1 15,2 1 1-15,2 5 1 0,-1 2 1 16,4 3-3-16,-2 6-1 0,0 1-3 15,-1 8 1-15,1 4-1 0,0 4-1 16,3 4 0-16,1 2 0 0,1 4 1 16,3 1-1-16,3 4 0 0,3 1 1 15,1-6-1-15,0-3 0 0,4-5 0 16,4-6-1-16,5-4 1 0,3-6-1 16,7-2 1-16,2-5 0 0,3 0 0 15,6-6 0-15,-1-3 0 16,1-4 2-16,3 0 0 0,-2-6-2 0,3-6 1 15,-2-1 3-15,0-6-1 0,-2-3 7 16,-1-1-1-16,-2-5 8 0,-3-1 3 0,-1-7-10 16,-5-2 0-16,-4-5 8 0,-6-4 2 15,-3-2-11-15,-6-3 2 16,-3-1-4-16,-3-2-2 0,-9-1-1 0,-2 3-2 16,-4 10 1-16,-4 5-1 0,-2 12-1 15,0 8 0-15,-3 7-1 0,2 6 0 16,-5 5 0-16,2 0-1 0,4 7 0 15,3 0-8-15,6 3-17 0,4-1-16 16,5 3-15-16,4 0-29 0,2-2-68 16,0 0-69-16</inkml:trace>
  <inkml:trace contextRef="#ctx0" brushRef="#br0" timeOffset="9140.0027">9242 9313 260 0,'0'0'82'0,"0"0"-22"15,0 0-7-15,0 0 5 0,0 0-9 16,0 0-17-16,0 0-7 0,0 0-4 16,66-52-1-16,-44 51 2 0,2 1-5 15,3 0 0-15,-1 0-3 0,4 0-3 16,0 1 1-16,-1 2 0 0,1 0-3 0,-2-1-1 16,-1 1-4-16,-4-1-3 15,-2-1-1-15,-4-1 2 0,-1 0-1 16,-4 0-1-16,-2-3-1 0,-2-2-29 15,2-2-32-15,-1-5-44 0,2 2-103 0</inkml:trace>
  <inkml:trace contextRef="#ctx0" brushRef="#br0" timeOffset="9608.3323">10513 9126 239 0,'0'0'150'16,"0"0"-100"-16,0 0 0 0,0 0 13 15,0 0-15-15,0 0-16 0,0 0-8 0,0 0-4 16,-3-7-8-16,12 7-3 0,3 3 2 15,4-1 13-15,3-1-3 0,2 0-6 16,0-1 0-16,0 0-5 16,1 0-5-16,1-1 0 0,-4-2-2 0,0-2 0 15,-2 2-3-15,-3-1 1 0,-2 2-1 16,-4 0 1-16,0 1-1 16,-4-1-1-16,-2 2-2 0,-2-2-42 0,0 1-11 15,0-2-22-15,-4 0-55 0,-6 1-111 16</inkml:trace>
  <inkml:trace contextRef="#ctx0" brushRef="#br0" timeOffset="9818.6774">10479 9267 346 0,'0'0'57'0,"0"0"-5"16,0 0-10-16,0 0 17 0,0 0-15 15,0 0-7-15,55 28-2 0,-26-30-8 16,4-5-4-16,3-1-6 0,1-3-4 16,2 1-11-16,-1 1-1 0,1 0-1 15,3-3-20-15,-7-7-103 0,-4 0-260 16</inkml:trace>
  <inkml:trace contextRef="#ctx0" brushRef="#br0" timeOffset="11640.7295">4379 8429 405 0,'0'0'52'16,"0"0"-19"-16,0 0 0 0,0 0 27 16,0 0-11-16,0 0-25 0,0 0-9 15,0-11-10-15,-4 35 1 0,-2 8 8 16,1 2 5-16,1 0-7 0,1 3-4 16,0-1-5-16,2 0 0 0,1 0 1 15,0-2-3-15,0-2-1 0,0-6 1 16,0-1-1-16,3-7-6 0,-3-2-62 0,0-8-103 15,0-4-211-15</inkml:trace>
  <inkml:trace contextRef="#ctx0" brushRef="#br0" timeOffset="11965.5759">3925 9113 314 0,'0'0'53'16,"0"0"-28"-16,0 0 16 0,0 0 23 15,0 0-11-15,0 0-26 0,0 0-14 16,0 0-3-16,0 0 9 15,54-3 14-15,-18 3 3 0,9 0-4 16,2 0-8-16,6-5-1 0,-1-3-6 0,-1 3-5 16,4-2-6-16,1 0-4 15,-4 1-2-15,-2 0-1 0,-6 2 1 0,-7 0 0 16,-11 3-3-16,-10 1-47 0,-6 0-23 16,-10 3-68-16,-2 0-115 0</inkml:trace>
  <inkml:trace contextRef="#ctx0" brushRef="#br0" timeOffset="12363.7132">4202 9294 416 0,'0'0'7'0,"0"0"8"15,0 0 12-15,-62 2 10 0,42 10-16 16,-2 6-7-16,3 5 0 0,1 6-4 16,1 4-1-16,4 3 1 0,2 6 1 15,5 0 0-15,4-1 4 0,2-2 0 16,5-3-3-16,11-4-6 0,2-5 0 16,7-4-1-16,2-5 2 0,6-5-2 15,2-10 6-15,4-3 5 0,-3-8 8 16,2-13 1-16,-2-6 0 0,0-6 0 15,-5-4-8-15,-5-1-3 0,-7-1 1 16,-7-2-2-16,-4 0-3 0,-8-2 1 16,-1-2-3-16,-10 4-2 0,-5-1-3 15,-7 6-2-15,-2 4-1 0,-5 9 0 16,1 8-9-16,-2 8-20 0,-3 7-15 0,-2 4-30 16,0 8-1-16,1 5-33 15,2 4-35-15,5 3-6 0,9-4-53 16</inkml:trace>
  <inkml:trace contextRef="#ctx0" brushRef="#br0" timeOffset="12480.0165">4034 9433 193 0,'0'0'41'0,"0"0"11"16,0 0 12-16,51 59 9 0,-27-50-18 15,1-3-11-15,6-3 2 0,7-3-11 16,4-4-13-16,8-7-12 0,7-3-10 16,9-7 0-16,6-10-100 0,-11-3-195 15</inkml:trace>
  <inkml:trace contextRef="#ctx0" brushRef="#br0" timeOffset="13079.5583">5117 9064 187 0,'0'0'183'0,"0"0"-156"15,0 0-20-15,0 0 26 0,12 67 19 16,-1-49-22-16,1-1-3 0,1-1-4 16,0-5-10-16,3-1-7 0,0-3 2 15,1-1-1-15,2-4 1 0,1-2-5 16,1-1 2-16,-3-6-3 0,0-2 0 15,-2-2-2-15,0 0 2 0,-2-4-2 16,-4-1 2-16,-3-1-2 0,-5-3 2 0,-2 1 0 16,0-5-1-16,-5-1 2 15,-7-3-2-15,0 1 1 16,-5-4-1-16,0 5 1 0,-3 1 0 0,0 8-1 16,-3 5-1-16,1 7 1 0,3 7-1 15,-6 10 0-15,2 5-1 0,2 8 1 16,-1 5 0-16,4 8-1 0,5 4 1 15,3 2 2-15,3 2 1 0,5-3 0 0,2-4 9 16,8-5 2-16,6-2 2 0,4-6-6 16,4-6-2-16,6-5-3 0,3-9-5 15,5-6-1-15,3-5 0 0,7-14-11 16,3-5-45-16,1-6-52 0,-1-2-79 16</inkml:trace>
  <inkml:trace contextRef="#ctx0" brushRef="#br0" timeOffset="13273.0891">5188 8585 476 0,'0'0'14'16,"0"0"36"-16,0 0-13 0,0 0-7 15,0 0 1-15,62-11 3 0,-35 8-8 16,6 2-15-16,6-2-10 0,0 0-1 15,6 2 0-15,4-4-26 0,-4-1-95 16,0-3-174-16</inkml:trace>
  <inkml:trace contextRef="#ctx0" brushRef="#br0" timeOffset="13765.5">5892 8293 259 0,'0'0'206'16,"0"0"-164"-16,0 0-14 0,0 0 27 15,0 0-17-15,60-14-11 0,-45 25 2 0,-3 5-10 16,-7 4-10-16,-1 1-6 15,-3 4-1-15,-1 0-1 0,-5-1 1 16,-2-2-2-16,-5 0 0 0,-1-2 0 16,5-4-10-16,-1-4-4 0,8-5 11 15,-1-5 3-15,2-2 0 0,0-2 0 16,0-7 4-16,3-7-2 0,4-3 0 0,2-3 1 16,7-1 6-16,-2-1-3 0,2 0-3 15,0 1-2-15,1 0 3 0,0-1-3 16,1 0 1-16,0 0-1 0,-4 2 0 15,-1 4 1-15,-4 1 1 0,-2 8 6 16,-5 5 4-16,-2 1-1 0,0 3 3 16,-2 3 2-16,-7 6-7 0,-4 7-6 15,-2 7-4-15,0 4 0 0,4 2 0 16,2 1 2-16,4 0-2 0,5-4 0 16,6 1 0-16,6-4 0 0,5-1-1 15,5-5 0-15,5-4-3 0,6-6-35 16,0-5-35-16,5-2-44 15,-5-6-123-15</inkml:trace>
  <inkml:trace contextRef="#ctx0" brushRef="#br0" timeOffset="14031.2363">6395 8144 357 0,'0'0'54'0,"0"0"3"15,0 0-10-15,0 0 28 0,0 0-26 16,0 0-25-16,0 0-10 0,0 0 2 16,-30 69 3-16,23-26 2 0,-3 3 5 0,-1 5-4 15,-2 3-4-15,1 2-6 16,-3 1-3-16,2 0-1 0,4-2-7 16,-2-3-1-16,3-3 0 15,1-3-1-15,1-6 1 0,-3-7-1 0,5-8 1 16,0-4-2-16,1-8-47 0,3-5-10 15,4-5-24-15,1-4-70 0,2-7-115 16</inkml:trace>
  <inkml:trace contextRef="#ctx0" brushRef="#br0" timeOffset="14419.5416">6475 8410 427 0,'0'0'7'0,"0"0"24"15,0 0-5-15,0 0 25 0,-13 50 1 16,8-23-23-16,-4 3-8 0,4 2-8 16,-3 0-5-16,5 1-5 0,3-5-1 15,2-1-2-15,8-3 1 0,3-6 0 0,2-2-1 16,2-6 0-16,-1-2 0 0,-1-6 0 16,1-2 1-16,1 0-1 0,-2-7 2 15,2-5-2-15,-3 0 1 0,2-7 0 16,-1-2 0-16,-2-2 1 15,-4-4-2-15,-1-2 1 0,-4-7 1 0,1-3-1 16,-3-2 2-16,-2-3 0 0,0-1 1 16,-8 0 4-16,2 5 3 0,-6 9-7 15,-3 9 1-15,-2 14 1 0,-5 8-1 16,-5 5-1-16,-7 14 1 0,-1 4-1 16,-4 8 1-16,1 1 3 0,5 5 1 15,11-1-3-15,6 0 0 0,10-4 1 16,9-2 0-16,15 0-3 0,12-5-4 15,12-3 1-15,15-6-1 0,9-7-1 16,9-6-2-16,14-3-48 0,10 0-18 16,7-3-134-16,9-2-212 0</inkml:trace>
  <inkml:trace contextRef="#ctx0" brushRef="#br0" timeOffset="15434.7894">6882 10534 269 0,'0'0'76'0,"0"0"-41"16,0 0 8-16,0 0 10 0,0 0-19 16,0 0-8-16,0 0 23 0,0 0-15 15,62 26-7-15,-32-17 2 0,5-2-4 0,-1 1-3 16,1 0-9-16,-2-2 3 0,-3-3-1 16,-9 0 3-16,-8 0-1 15,-8 0-5-15,-5 1-7 0,-3 4-1 0,-10 3 1 16,-10 9 5-16,-8 3-5 0,-9 9-2 15,-6 6-1-15,-4 3-1 0,2 3 1 16,2 0-1-16,11-5-1 0,4-2-1 16,10-3-2-16,4-8-19 0,8-4-55 15,9-11-24-15,3-6-96 0</inkml:trace>
  <inkml:trace contextRef="#ctx0" brushRef="#br0" timeOffset="15943.7133">6896 11368 478 0,'0'0'74'16,"0"0"-32"-16,56-33-4 0,-40 33 14 15,3 5-15-15,-1 3-5 16,0 3-3-16,-6 1-9 0,-5 5-12 0,-4 5-5 16,-3 1-1-16,-3 4 0 0,-7 0-1 15,-2 3 1-15,-4-4-2 0,-1 4-1 16,-4-3-5-16,5-2-9 0,2-4-3 16,4-7 3-16,1-5 5 0,5-5 8 15,3-4 2-15,1-1 0 0,3-9 4 16,5-5 0-16,0-6 0 0,7-2-1 0,1-7 1 15,5 0-1-15,5 1-1 16,-5-2-2-16,6 0 2 0,-3 1 1 0,3 1 4 16,-4 3 0-16,-1 5 0 15,-1 1 4-15,-6 8 2 0,-6 2-2 16,-2 7 2-16,-7 3-5 0,0 3-3 16,-3 11-3-16,-7 7 4 0,-5 9-4 15,-3 3 0-15,0 4 0 0,0 0 1 0,5-1-2 16,7-2 1-16,6-6-2 0,4-5 1 15,14-5 3-15,13-5-4 0,8-11 2 16,10-2-1-16,11-12-1 0,4-8 0 16,6-6 0-16,-1-3-1 0,-1-3-28 15,0-1-34-15,-5-4-51 16,-11 1-150-16</inkml:trace>
  <inkml:trace contextRef="#ctx0" brushRef="#br0" timeOffset="16565.2576">3310 8418 269 0,'0'0'104'0,"0"0"-56"16,0 0-4-16,0 0 20 0,0 0 11 16,0 0-27-16,0 0-31 0,0 0-16 15,-68 11 0-15,39 16-1 0,1 2 0 16,2 5 1-16,3-3 0 0,3 0 0 15,4-2-2-15,3-4 2 0,4 0-2 16,5-9 2-16,2-3-2 0,2-5 1 16,0-5-2-16,7-3-37 0,8-10-28 15,5-6-17-15,4-9-54 0,-3 0-31 16</inkml:trace>
  <inkml:trace contextRef="#ctx0" brushRef="#br0" timeOffset="16701.3211">3244 8446 200 0,'0'0'94'0,"17"-65"-46"0,-12 50-9 16,-2 8 21-16,-1 4-8 0,-2 1-14 15,1 2-2-15,4 10-21 0,3 1-6 16,1 6 10-16,4 1 3 0,3 3-6 16,3 2-6-16,4-1-3 15,4 3-3-15,4 0-4 0,5 1-2 0,1-3 0 16,-5-6-102-16,-7-6-249 0</inkml:trace>
  <inkml:trace contextRef="#ctx0" brushRef="#br0" timeOffset="17116.2989">2007 8567 320 0,'0'-63'71'0,"0"34"-39"16,-1 4 16-16,-3 6 22 0,1 6-2 15,-3 4-34-15,-3 4-9 16,1 4-6-16,-2 1-10 0,-4 9-4 0,-1 8-3 15,-1 11 1-15,2 8 1 0,2 8-2 16,2 7-2-16,3 7 0 0,1 7 0 16,2 5 2-16,2 0 3 0,0 3 2 15,-4-3-1-15,4-4-2 0,-3-2-2 16,-1-11 0-16,-2-6-2 0,-2-10 0 0,0-6 0 16,-1-9-10-16,-3-8-24 15,3-6-31-15,-6-7-62 0,3-4-108 0</inkml:trace>
  <inkml:trace contextRef="#ctx0" brushRef="#br0" timeOffset="17243.3827">1527 8943 289 0,'0'0'20'0,"0"0"34"16,77-11 2-16,-45 17-9 0,3-2-23 15,4 3-12-15,3-3-12 0,-4-3-2 16,-4 1-204-16</inkml:trace>
  <inkml:trace contextRef="#ctx0" brushRef="#br0" timeOffset="17436.1651">1997 9002 113 0,'0'0'390'0,"0"0"-365"0,0 0 20 16,0 0-3-16,0 0-18 0,0 0-20 15,0 0 5-15,45 56 14 0,-25-33-3 16,0-1 2-16,-3 1-10 0,1 2-6 15,-4 0-4-15,1 2-1 0,-4-3-1 16,2-1 0-16,-1-2-11 0,-2-3-42 16,2-5-31-16,-3-4-68 15,-2-6-46-15</inkml:trace>
  <inkml:trace contextRef="#ctx0" brushRef="#br0" timeOffset="17622.7428">2188 8990 477 0,'0'0'6'16,"0"0"16"-16,0 0 37 0,0 0 1 0,0 0-32 16,0 0-20-16,-56 20-5 0,39 10-1 15,-4 6 3-15,-2 4-1 0,5 1 2 16,-1 3-3-16,1-2 0 0,2 1-2 16,0-1 0-16,6-6 0 0,4-5-1 15,5-4 0-15,1-7-17 0,3-6-68 16,6-10-94-1,1-4-128-15</inkml:trace>
  <inkml:trace contextRef="#ctx0" brushRef="#br0" timeOffset="17901.0077">2477 8394 372 0,'0'0'24'16,"0"0"-20"-16,-66-7 36 0,41 14 20 15,5 3-23-15,-1 8-15 16,0 3 0-16,1 7-5 0,1 5-1 0,5 3-1 16,1 6-4-16,4 3 1 0,3 3-1 15,4-1-3-15,2 2-2 0,6-4-2 16,3-3-2-16,5-2-2 0,2-5 2 15,5-5-2-15,3-4-5 0,0-8-63 16,0-7-75-16,-4-8-159 0</inkml:trace>
  <inkml:trace contextRef="#ctx0" brushRef="#br0" timeOffset="18294.862">2434 8692 421 0,'0'0'13'0,"0"0"20"16,0 0 31-16,0 0-14 0,51-30-32 0,-40 30-3 16,1 0-6-16,-3 5-3 0,-4 2-3 15,-2 4-3-15,-3 3 2 0,0 0-2 16,-6 2 3-16,-1 2-2 0,-4-1-1 16,0-2 2-16,1 0-2 0,1-2 0 15,1-4 2-15,4-1-2 0,2-3 1 16,1-5-1-16,1 2-1 0,0-2 1 0,1-5 1 15,5-4 3-15,4-7 2 0,2-3-2 16,-1-5-1-16,2-2 0 16,-3 1-1-16,-1 1 0 0,-4 6 3 0,0 4 8 15,-3 6 4-15,1 4 3 0,-3 3-4 16,0 1-1-16,0 0-4 0,0 7-5 16,1 2-6-16,0 4 0 15,-1 2 4-15,2 0-1 0,1 0 1 0,-1-2-2 16,3-1-2-16,0 1 0 0,3-2 0 15,2 0 0-15,3-1 0 0,0-4-5 16,1-2-35-16,0-4-27 0,-1-10-46 16,-2-1-82-16,-3-4-154 15</inkml:trace>
  <inkml:trace contextRef="#ctx0" brushRef="#br0" timeOffset="18483.6925">2653 8408 415 0,'0'0'16'0,"0"0"31"15,0 0 8-15,0 0-8 0,0 0-33 16,0 0-1-16,26 51 11 0,-14-15 1 16,-2 5 3-16,-1 5 0 15,0 2-4-15,-1 3-1 0,-4 3-1 0,-1 4-6 16,-3 1-4-16,-3 3-9 16,-7-2-2-16,-4 2-1 0,-4-6-4 15,-6-8-90-15,2-9-161 0</inkml:trace>
  <inkml:trace contextRef="#ctx0" brushRef="#br0" timeOffset="22207.5617">7700 9129 190 0,'0'0'222'0,"0"0"-159"0,0 0-10 16,0 0 1-16,0 0 0 0,0 0-7 16,4-48-14-16,-4 53-14 0,-1 9-9 15,-3 10 1-15,-3 7 8 0,2 9 2 16,-1 3-3-16,-1 2-9 0,3-4-5 0,1-2 9 15,-3-2-7-15,1-1-2 16,0-3-4-16,-2 1 0 0,1-8 0 0,2-2 0 16,-3-6 1-16,4-4-1 15,-2-4 0-15,0-2 0 0,0-3-9 0,0-1-33 16,1-4-28-16,-1 0-33 16,2-7-112-16</inkml:trace>
  <inkml:trace contextRef="#ctx0" brushRef="#br0" timeOffset="22474.544">7558 9153 285 0,'0'0'95'0,"0"0"-43"16,0 0-17-16,0 0 15 0,0 0-3 15,0 0-13-15,0 0 9 0,83-6-2 0,-44-2-6 16,4-2-2-16,3 2-1 0,0-3-9 15,-3 4-3-15,1 1-7 0,-6 1-4 16,-4 1-2-16,-3 0-6 0,-8 2-1 16,-7 1-1-16,-5 1 1 0,-4 0 0 15,-4 0-2-15,-3 4-16 0,0 3-45 16,-7 1-11-16,-2 5-16 0,-6 0-55 16,-1-1-56-16</inkml:trace>
  <inkml:trace contextRef="#ctx0" brushRef="#br0" timeOffset="22605.989">7726 9272 261 0,'0'0'66'16,"0"0"-2"-16,0 0-5 0,0 0-6 16,0 0-27-16,0 0 4 0,0 0 0 15,74 27-10-15,-34-28-8 0,0-2-5 16,-4 3-1-16,-5 0-4 0,-9 5-2 0,-7 6 0 16,-3 0-17-16,-9 4-96 0,-3-2-85 15</inkml:trace>
  <inkml:trace contextRef="#ctx0" brushRef="#br0" timeOffset="22741.9494">7605 9644 477 0,'0'0'82'0,"0"0"-39"16,0 0-6-16,56-18 1 0,-24 4-16 0,4 1-1 16,1-1-5-16,-1 0-10 0,-1 1-4 15,4 2-2-15,5-1-59 0,4-5-114 16,-3-1-183-16</inkml:trace>
  <inkml:trace contextRef="#ctx0" brushRef="#br0" timeOffset="23007.2927">8317 8960 324 0,'0'0'171'0,"0"0"-133"16,0 0-10-16,54 3 14 0,-35 15-5 0,1 6-1 16,0 2-8-16,-4 5-6 0,-1 4-5 15,-4 0-1-15,1 2-2 0,1-2-1 16,-1 0-3-16,-1-2-5 0,-3-1-3 16,-4-4-2-16,0-6 0 0,-1-1-1 15,-2-6-24-15,-1-2-46 0,0-3-11 16,0-8-50-16,-2-2-100 0</inkml:trace>
  <inkml:trace contextRef="#ctx0" brushRef="#br0" timeOffset="23208.43">8569 8940 453 0,'0'0'9'0,"0"0"21"0,0 0 20 0,0 0 19 0,0 0-36 16,0 0-4-16,0 0-8 0,-67 78-7 15,40-30-7-15,-3 2-2 0,-3 5-1 16,-1-4-2-16,-1 3 0 0,2-4-1 16,4-5 0-16,8-3 0 15,3-8-1-15,4-5-2 0,3-4-41 0,-1-9-48 16,5-7-96-16,1-9-198 0</inkml:trace>
  <inkml:trace contextRef="#ctx0" brushRef="#br0" timeOffset="23592.3606">8204 8766 234 0,'0'0'45'0,"0"0"-1"0,-57-29-2 16,37 29 18-16,4 0-9 0,2 6-17 15,0 4-9-15,5 1-1 0,2 6-6 16,4 8-6-16,-1 1 1 0,2 9 2 16,2 4 0-16,0 3-2 0,5 4 2 15,-2 2-5-15,2 2 0 0,1-2 0 16,-1 0-5-16,2-3-1 0,-3 0-2 16,-1-1-1-16,-1-1 0 0,-1 0 1 15,-1-2-2-15,0-1 0 0,2 2-1 0,-1-4 1 16,2 0-1-16,-1-5 1 15,2-1 0-15,2 0 0 0,-1-4-1 0,3-3 1 16,0-6 0-16,1-3 0 0,-1-3 0 16,0-6 1-16,0-1 0 15,2-5-1-15,-2-1 0 0,2 0 2 0,3-4-2 16,0-3 0-16,1-1-42 0,3-7-35 16,0-1-95-16,-2-1-106 0</inkml:trace>
  <inkml:trace contextRef="#ctx0" brushRef="#br0" timeOffset="24025.0135">8536 8772 80 0,'0'0'278'0,"3"-61"-268"16,2 43 18-16,0 2 14 0,-1 4 15 15,1 1-19-15,-1 4 0 0,-1 2-15 16,-1 3-5-16,-2 1-1 0,0 1 2 16,2 1-11-16,2 8-4 0,2 3-1 15,0 6 9-15,0 7-2 0,-1 6-2 16,-1 4 1-16,-1 5 3 0,-1 4-5 16,0 2 1-16,1 3-1 15,-2 1-1-15,0 0 0 0,-1 1-1 0,0 0-1 16,1 2-1-16,-1-1 1 0,0 5-2 15,0-1 2-15,0 3-2 0,-3-2-1 16,-3-2-1-16,2-1-2 0,1-3 2 16,0-2 0-16,1-6 0 0,0-4 0 15,0-2 4-15,0-7 0 0,0-4 2 0,0-5 7 16,-1-4-1-16,0-2-4 16,-2-4-1-16,1-4-3 0,-1-1 2 0,-1-4-3 15,-1-1-1-15,-3-1-1 0,-1-2 0 16,-1-6-1-16,-2-5 0 0,6-2-26 15,3-6-20-15,5-7-15 0,0-6-34 16,6-6-106-16,2 1-131 0</inkml:trace>
  <inkml:trace contextRef="#ctx0" brushRef="#br0" timeOffset="24189.5163">8684 9376 260 0,'0'0'110'15,"0"0"-55"-15,56-26-17 0,-30 16 6 16,2 0-10-16,-2 2-14 16,-1 3-12-16,-3 3-8 0,-7 2 0 15,-5 2-4-15,-6 6-56 0,-4 4-41 0,-5-2-52 16</inkml:trace>
  <inkml:trace contextRef="#ctx0" brushRef="#br0" timeOffset="24312.6863">8717 9511 266 0,'0'0'154'15,"0"0"-65"-15,0 0-8 16,53 15-8-16,-28-24-22 0,7-3-26 0,-1-3-13 16,-2 0-8-16,-4 0-3 0,0-2-1 15,-4-1-42-15,-5 3-159 0</inkml:trace>
  <inkml:trace contextRef="#ctx0" brushRef="#br0" timeOffset="29545.4242">11649 8898 314 0,'0'0'168'0,"0"0"-155"0,0 0 14 16,0 0 23-16,0 0-3 0,0 0-18 15,0 0-7-15,0 0-13 0,-14 20-1 16,-1 13 7-16,-4 4-2 0,-6 4-2 15,0 2-4-15,-5 0-3 0,2 2-3 16,3 0 1-16,3-4 0 0,8-4-2 16,4-5 1-16,9-8 0 0,1-8-1 15,4-6-2-15,8-6 2 0,5-4 0 16,0-4 1-16,11-6 2 0,-2-1-1 16,4 2-2-16,2 2 0 0,-8 0-1 0,-1 3 1 15,-5 2 0-15,-3 2 0 16,-4 0 0-16,-1 0 1 0,-4 0-2 0,-1 0 0 15,-3 0 1-15,0 2-20 0,-1-2-35 16,2 0-30-16,1-5-50 16,0-5-35-16</inkml:trace>
  <inkml:trace contextRef="#ctx0" brushRef="#br0" timeOffset="29750.5356">11716 9160 274 0,'0'0'101'0,"0"0"-6"0,0 0-41 0,0 0 16 16,0 0-24-16,0 0-7 0,0 0-10 15,0 0-14-15,0 0-10 0,-30-3 7 16,32 31 10-16,1 5-2 0,-1 6 1 0,-2 5-5 16,-1 4 1-16,-7 0-6 0,-2 2-6 15,1-3-2-15,-3-2-2 0,4-2-1 16,0-8 0-16,5-6 2 0,-2-8-2 16,1-6 0-16,4-4 0 0,0-8 0 15,0-2 0-15,0-1-27 16,7-10-31-16,1-7-20 0,5-7-59 0,4-3-153 15</inkml:trace>
  <inkml:trace contextRef="#ctx0" brushRef="#br0" timeOffset="29980.161">12055 8996 232 0,'0'0'329'16,"0"0"-326"-16,0 0 22 15,0 0 13-15,0 0 1 0,0 0-20 16,67-9 8-16,-33 8-8 0,5-1 0 0,-2-1-2 16,-2 0-6-16,-1-1-2 0,-2 1-4 15,-4 3-5-15,-7 0 1 0,-4 0-1 16,-3 1-1-16,-11 1-35 0,-3 2-29 16,-2-2-49-16,-10 1-69 0,1-3-88 15</inkml:trace>
  <inkml:trace contextRef="#ctx0" brushRef="#br0" timeOffset="30338.7668">12147 8940 301 0,'0'0'21'16,"0"0"29"-16,0 0 11 0,-61 66-5 15,50-40-17-15,0 2 4 0,-1-2-4 16,5-2-5-16,-2 0-2 0,5-2-9 16,-3-1-1-16,3-2-8 0,4-2-4 0,0-5-7 15,0-4-1-15,7-3 0 0,0-5-2 16,8-3 1-16,4-7 2 15,3-5 1-15,2 2-3 0,-4-2 0 16,1 5-1-16,-5 2 2 0,1 4 0 0,-1 2 1 16,3 2 3-16,4 6-2 0,-4 6 1 15,3 2 0-15,-1 3-2 0,-2 5-3 16,-2 4 2-16,-2 2 0 0,-3 4 0 16,-2-3-1-16,-4 1-1 0,-2-3-2 15,-4 1 2-15,-8 1-1 0,-6-2 1 16,-8-1 2-16,-6-5-2 0,-4-4 3 15,1-6-1-15,2-6-2 0,3-4 0 16,8-1 13-16,4-4 2 0,6-1-4 16,1-1-3-16,3-3-2 0,4 0-1 15,0-2-4-15,9 0-1 0,2-2-2 16,12 0-33-16,3-3-59 0,6-3-108 16</inkml:trace>
  <inkml:trace contextRef="#ctx0" brushRef="#br0" timeOffset="31575.3852">13345 9239 463 0,'0'0'26'0,"0"0"9"0,42-60 23 16,-29 52-12-16,0 1-7 16,1 5-10-16,-2 2-7 0,-5 4-8 15,1 6-4-15,-2 3-3 0,0 4 1 0,-1 3 0 16,-4-2-5-16,-1 2-1 0,0-1 0 15,-3-1-1-15,-4 1 0 16,2-1 0-16,1-2-1 0,0-2 0 0,0-4 0 16,3-4 0-16,1-3-1 0,0-3-1 15,0-1 1-15,0-6 1 0,2-4 2 16,4-4-1-16,-1-2 0 0,1-4-1 0,3-1 0 16,3 0 0-1,-2-2 0-15,7 3 0 0,0 1 0 0,4 3 0 0,0 4 0 16,0 6 0-16,2 3 0 15,-2 4 1-15,-3 5 0 0,-2 4 1 16,-4 4 0-16,-5 2 0 0,-2 2-1 16,-3-1 0-16,-2 2 0 0,-1-2 0 15,-2-1 1-15,-4-1-2 0,0 1 0 16,1-2 1-16,0-1-1 0,2-3 0 0,0-1 0 16,3-3 0-16,1-3 0 0,0-1 0 15,0-1-3-15,0-6 0 0,4-6 1 16,3-2 0-16,1-4 1 15,4 0 1-15,-1 0-2 16,-1 0 2-16,1-2 0 0,0 1 0 0,1-1 0 0,0 0 0 16,3 5 0-16,0 2 0 0,1 4 0 15,1 4 0-15,-1 4 0 16,1 1-1-16,-4 7 0 0,-1 4 1 0,-2 3 0 16,-4 0 0-16,2 2 1 0,-1 1 0 0,0 0 0 15,2-1-1-15,3-1 0 16,1-1 1-16,-1-3 0 0,3-1 0 15,0 1-1-15,-1-4 1 0,1-1 0 0,0 0 0 16,-3-3-1-16,1-2 0 16,2-1 0-16,1-3 1 0,5-6-1 15,1-2 0-15,1-4 0 0,-2 2 0 0,0-2 0 16,-6 1 0-16,-4-1-2 0,-1-1 2 16,-3-4 0-16,4-2 1 15,-2-3-1-15,0 0 1 0,1-2 0 0,-4 5-1 16,-2 5 1-16,-4 8 1 15,0 4-1-15,0 5 2 0,0 1 7 0,-3 10 0 16,-4 4-9-16,-7 4 1 0,3 5 3 0,-1-1 6 16,4 1 1-16,2-2-4 15,1 1-5-15,4-1 0 0,1-3 0 16,0 3 1-16,2-5-1 0,6 1-1 16,-1-3-1-16,4-2-1 0,1 0 0 15,-1-2 1-15,3-3-2 0,0-3-1 16,1-4-2-16,1-1-5 0,1-3 0 15,2-4 1-15,-4-3 3 0,1-5-1 0,-1 1 3 16,-3-3 3-16,3-3 0 0,-4 3 0 16,1-6 0-16,-2 5 0 0,-1 0 0 15,4 3 0-15,-4 5 0 16,2 4 0-16,-1 5 0 0,-6 1 0 0,-1 3 0 16,-1 6 0-16,0 2 0 0,-2 1 0 15,0 3 0-15,0-4 0 0,0 2 0 16,0-2 0-16,0 0 1 0,0-1 0 15,0-1-1-15,0 0-1 0,0-3 1 16,0 1 0-16,1-2 0 0,3-2-1 16,-3 0-3-16,2-1-34 0,2-1-1 0,-2-1 5 15,5 0 10-15,-3-5 15 0,3-3 8 16,1-3 1-16,1-3 1 16,0 1 0-16,1-4 1 0,1 1 3 0,-2-1 4 15,3-1 2-15,-1 4 1 16,-1 3-2-16,1 5-1 0,-2 3 3 15,-3 3 1-15,1 0-2 0,-3 3-6 16,0 6-1-16,2 0 0 0,-4 2 0 16,2-1-1-16,-1 1-3 0,0-1 1 0,-2-3-1 15,2-1 0-15,0 0-16 0,-2-5-50 16,-1-1-51-16,-1 0-142 0</inkml:trace>
  <inkml:trace contextRef="#ctx0" brushRef="#br0" timeOffset="31779.7591">14421 8835 503 0,'0'0'7'0,"0"0"1"15,-44-59 45-15,39 52-11 0,5 2-23 16,1 3-5-16,11 2-8 0,4 2-6 15,9 9-2-15,10 6-9 0,3 1-49 16,8-1-54-16,-6 1-104 0</inkml:trace>
  <inkml:trace contextRef="#ctx0" brushRef="#br0" timeOffset="31913.2803">15166 9201 524 0,'0'0'22'16,"0"0"12"-16,0 0-7 0,0 0-27 0,0 0-25 16,0 0-173-16</inkml:trace>
  <inkml:trace contextRef="#ctx0" brushRef="#br0" timeOffset="36090.1444">9495 6789 251 0,'53'6'23'16,"-2"-6"-22"-16,7 0 1 0,3-4-1 15,5 3 1-15,2-4 0 0,4 0 3 16,3-1-1-16,-2-1-1 0,5 1 0 16,-1-1-2-16,3 0 0 0,1-2 0 15,3-1 0-15,4 0 1 0,0 0 1 16,5-1-2-16,-3 0-1 0,4 2-2 15,0 0 2-15,-4 4 0 16,4-1 0-16,-4 3 1 0,1-2 1 0,-1 3-1 16,2 0 2-16,-3 1 1 0,6-1-3 15,-6 1-1-15,3 0 0 0,-5 1 0 16,-1-1 0-16,-1 0 2 0,0-2-1 16,-3 1-1-16,3-2 1 0,-1 3 0 0,-1-1-1 15,3 1 2-15,-2 1 2 0,0 0 3 16,0 0 2-16,-1 0-2 0,1 0-1 15,-3 0-3-15,1 0 1 0,1 0-2 16,-2-2 0-16,4 0 0 16,-1-1-2-16,0 0 0 0,-1-1 0 0,-1 2 1 15,1-1-1-15,-3 1 0 0,-1 1 2 16,-3 1-2-16,-1 0 1 0,-1 0-1 16,-2 0 0-16,2 3-1 0,-1 0 0 15,0 0 1-15,0 1 1 0,-1-2 0 16,3 1 3-16,-2-1 1 0,3-2 2 15,-3 0-5-15,0 0 2 0,2 2-3 16,-2 0-1-16,2 0-1 0,-3 1 1 0,-2 0 0 16,-2 1 0-16,0 2 0 0,-3-1 1 15,-1 2 1-15,-2-1 3 0,0 2-2 16,-6 2 0-16,-2-2-3 0,-4 3-2 16,-1-5-104-16</inkml:trace>
  <inkml:trace contextRef="#ctx0" brushRef="#br0" timeOffset="36387.5261">17919 6813 226 0,'105'-12'0'0,"7"-9"-112"0</inkml:trace>
  <inkml:trace contextRef="#ctx0" brushRef="#br0" timeOffset="41617.5494">19870 8795 271 0,'0'0'123'0,"-14"-74"-81"0,10 53-1 16,-2 4 7-16,2 6 14 0,1 9-25 15,1 0-7-15,2 2-1 0,-1 0-9 0,-1 6-5 16,0 9-7-16,-3 9-2 15,3 12 4-15,0 8 7 0,0 8-3 0,1 9-1 16,-2 5-1-16,-1 6-2 0,-3 5-2 16,-4-2-4-16,-2 0-2 0,-1-4 2 15,-1-5-3-15,2-7 1 0,2-9-2 16,3-7 0-16,1-13-1 0,2-7 1 16,3-10-1-16,2-8-3 0,0-5-39 15,2-7-27-15,7-9-40 0,0-10-77 16,2 0-119-16</inkml:trace>
  <inkml:trace contextRef="#ctx0" brushRef="#br0" timeOffset="41957.0946">19751 8751 222 0,'0'0'63'0,"0"0"-20"16,-34-54 5-16,26 41 16 0,7 3-11 15,1 1 0-15,10 0-9 0,6 3-16 16,5 2-6-16,14 4-6 0,8 3 3 16,11 9 2-16,7 4 2 0,1 4-7 15,1 3 0-15,-4 2-1 16,-11-3 1-16,-8 4-1 16,-10 0-8-16,-12-1-4 0,-9 3-2 0,-9-2-1 0,-6 0 1 15,-14-1 0-15,-9-3 0 0,-12-1 0 16,-6-6 0-16,-8-1-1 15,-6-2 2-15,-4-3-2 0,-1-2 1 16,3-5 0-16,7 0 0 0,9-2 0 0,14-2-1 16,12-4 1-16,9-4-1 0,12-1 1 15,4-2-1-15,15-3-17 0,12 5-26 0,11-1-19 16,11 4-58-16,-3 1-109 0</inkml:trace>
  <inkml:trace contextRef="#ctx0" brushRef="#br0" timeOffset="42648.701">20914 8515 206 0,'0'0'49'16,"5"-58"-9"-16,-5 45-8 0,0 6 15 16,0 2 4-16,-3 2-7 0,-2 3-16 15,-3 0-10-15,-3 8-10 0,-5 6-5 16,-7 7 1-16,-4 9 1 0,-3 7 1 15,-4 13 7-15,0 13 0 0,-3 10-1 16,1 9 1-16,1 11-3 0,-2 8 2 16,2 8-3-16,0 5 0 0,0 2-3 15,-4 6-2-15,4-2 1 0,2 1-2 16,9-7 0-16,11-9-2 0,13-9 5 16,11-8 2-16,11-9 2 0,7-11-1 0,1-10-3 15,2-14-1-15,-1-7 21 16,4-10-20-16,2-11-5 0,-1-9-1 15,3-7 0-15,-2-5-13 0,0-9-35 0,-10-6-65 16,-10-2-176-16</inkml:trace>
  <inkml:trace contextRef="#ctx0" brushRef="#br0" timeOffset="43376.8929">26754 8583 193 0,'0'0'59'0,"0"0"-13"0,0 0 13 15,0 0-2-15,0 0-48 0,0 0 21 16,39 62 10-16,-17-12-1 0,2 11 1 16,2 15-6-16,1 11 2 0,-6 9-6 15,-5 10-2-15,-6 3-2 0,-9 1 0 16,-5 3-6-16,-16 0-6 0,-9 1-4 16,-12-1-8-16,-13-3-1 0,-11-2 2 15,-15-3 1-15,-9 0-4 0,-15-3-5 16,-13-2-52-16,-16-4-36 15,-15-15-110-15</inkml:trace>
  <inkml:trace contextRef="#ctx0" brushRef="#br0" timeOffset="49873.0094">21509 9024 503 0,'0'0'14'15,"-7"-55"5"-15,6 38 15 0,1 4 23 16,0 4-4-16,3 1-17 0,1 3-15 16,5 2 2-16,-2 2-5 0,5 1-4 15,6 6-6-15,3 8 1 0,4 9-1 16,4 6 1-16,3 5 4 15,1 9-2-15,1 1-1 0,-2 1-4 0,-2-1-1 16,-2-4 1-16,-1-3-2 0,-3-3-1 16,-1-5-1-16,0-4 1 0,-7-6-1 15,2-3-2-15,-6-1 0 0,-3-6 1 16,-1-4 0-16,-5-1-1 0,-3-3 0 0,0-1 0 16,-3 0-1-16,-5 0-29 15,-1-4-38-15,-1-3-47 0,-5-9-72 16,5 2-164-16</inkml:trace>
  <inkml:trace contextRef="#ctx0" brushRef="#br0" timeOffset="50119.5138">21905 8969 225 0,'0'0'108'0,"0"0"-33"0,0 0-7 16,0 0-1-16,0 0-3 0,0 0-21 15,-60 21-8-15,44 7-11 0,-7 4-6 16,-5 6-3-16,-2 2-1 0,-3 4-2 15,0 0-3-15,-3 1-1 0,2-2-1 16,0-3 0-16,0-1 2 16,1-4 1-16,1-4-1 0,4-4-4 0,2-3 3 0,5-4-2 15,5-3-3-15,3-7-1 16,8-3-2-16,4-5 0 0,1-2-1 0,9-9-1 16,11-6-11-16,11-6-33 0,12-9-43 15,8-6-75-15,0 2-204 0</inkml:trace>
  <inkml:trace contextRef="#ctx0" brushRef="#br0" timeOffset="50735.6654">22681 8863 226 0,'0'0'144'0,"0"0"-82"15,0 0-13-15,0 0 16 0,0 0-4 16,0 0-31-16,62-12 3 0,-37 30-6 15,7 7-1-15,1 1 1 0,2 2-3 16,-1-1-4-16,1-1-3 16,1 0-3-16,-1-4-4 0,0-2-2 0,0 0 1 15,-3-3-2-15,0-6-1 0,-4-2-2 16,-6-3 0-16,-5-3-2 0,-5-1-2 16,-8-2-2-16,-4 0 2 0,0 0 1 15,0 1 1-15,-1 3 0 0,-9 2 0 16,-5 2-1-16,-4 2-1 0,-3 5 1 15,-4-2 0-15,2 4 0 0,0 3-1 16,-2 3-1-16,-2 3 0 0,1 2 1 16,-1 2 0-16,-2 0 0 0,2 5 0 0,-3 1 0 15,-1 1-2-15,1 1 2 0,-2-1 1 16,3-1 0-16,0-1 4 0,7-1 0 16,3-4 1-16,2-4-2 0,7-1 0 15,-3-5-2-15,5-4 1 0,4-4 0 16,2-3 1-16,3-3 0 0,-2-5-2 15,0 1 0-15,2 0-1 0,-1-2 0 16,1 1-1-16,0-1 1 16,0 0-1-16,-2 1 1 0,1-1-1 0,1 0 1 15,0 0 0-15,0 0-1 0,0 0 1 16,0-4 0-16,3-2 1 0,2-4-2 16,0-4-4-16,8-1-20 0,6-3-23 15,10-4-51-15,2-6-55 0,2-1-239 16</inkml:trace>
  <inkml:trace contextRef="#ctx0" brushRef="#br0" timeOffset="52133.8098">11488 9795 125 0,'0'0'166'0,"0"0"-154"16,-64 5 11-16,54-5 35 0,2 0 30 15,6 0-38-15,2 0-11 0,0 0-10 16,0 0-7-16,1 0-6 0,8 3-4 16,7 2 1-16,9 2 5 0,11 0-1 15,11-1-1-15,8 1 1 0,12-2-9 16,7 0-2-16,7 0 1 0,5-2 2 15,9 0 3-15,3-3 2 0,1 0 1 0,1 0-2 16,-4-3-1-16,-2-1-1 16,-2-1-2-16,-9-1-4 0,-5-1-4 0,-7 0 3 15,-12 0 3-15,-10 2 2 0,-13 0-2 16,-13 3-2-16,-11 2-3 0,-9-2 0 16,-3 2-2-16,0 0 2 0,-7 0 1 0,-5 0-3 15,-7 0-2-15,-5 0-26 16,-6 0-24-16,1 2-29 15,-4-2-25-15,-5-5-107 0</inkml:trace>
  <inkml:trace contextRef="#ctx0" brushRef="#br0" timeOffset="52467.7778">11252 9876 410 0,'0'0'7'0,"0"0"-4"16,0 0 26-16,0 0 31 0,0 0-19 16,0 0-9-16,59-5-1 0,-17 9-4 15,8 0-2-15,7 2 3 0,15-1-2 16,7-2-1-16,12-1 0 0,7 2-7 16,7-2 1-16,4 2-2 0,-2-2-2 15,1-1 0-15,-6 1 0 0,-5-2-3 16,-11 0-3-16,-6-3 1 0,-10 0-9 0,-10-2 1 15,-8 1 0-15,-16-1 0 16,-9 2 1-16,-13 2-2 0,-10-2 1 16,-4 2-2-16,-1 0 2 0,-9-1-1 0,-6 2-1 15,-8-1-1-15,-6-1-29 0,-7 2-21 16,-3-3-26-16,1 0-7 16,-8-2-38-16,-6 0-47 0,2-2-45 15</inkml:trace>
  <inkml:trace contextRef="#ctx0" brushRef="#br0" timeOffset="52753.1501">11381 9906 360 0,'0'0'31'16,"-61"14"-28"-16,58-12 16 0,10 0 58 15,21-2-29-15,15 0 16 0,20 0-8 16,20-4-11-16,17 0-12 0,16-4-3 16,11 1 1-16,4-2-2 0,-1-1-4 15,-1 2-4-15,-5 0-5 0,-7 2 0 16,-6-1-3-16,-12 1-4 0,-13-1-8 0,-13 2 9 15,-14-1-2-15,-18 3 1 16,-16 2-1-16,-10 1-3 0,-12 0 1 16,-3-1-2-16,0 1 2 0,-5 0 1 15,-7 0-2-15,-4 0-3 0,-5 1 1 0,-3 0 0 16,1 1-3-16,-3-1 0 0,3 1 1 16,-3-2-2-16,3 4 1 15,-1-1 0-15,0 1-4 0,5 2-29 16,5-1-18-16,8-2-32 0,6-3-58 0,2 0-105 15</inkml:trace>
  <inkml:trace contextRef="#ctx0" brushRef="#br0" timeOffset="58892.6043">24236 6791 212 0,'0'0'30'16,"-53"-32"-21"-16,24 26 15 0,4 4 24 15,-1 2-14-15,4 3 3 0,3 3-4 16,8-2-2-16,6 2-5 0,6 0-7 16,12 0-6-16,14 1 4 0,19-5 13 0,13 0 3 15,18-2-2-15,17-3-10 16,9-4 5-16,12 0 2 0,4 1-2 0,7 1-3 15,0 1-1-15,2 2-1 0,-2-1-2 16,-6 1-5-16,-7-1-9 16,-11-1 4-16,-14-1 1 0,-13-2 0 0,-20 0-3 15,-12-1-1-15,-18 1-2 16,-9-2-1-16,-10-1 0 0,-5 0-2 0,-2-1 3 16,-8 2-2-16,-5 2-2 15,-8 2 0-15,-9 5-6 0,-5 0-19 0,-10 5-20 16,-5 8-29-16,-9 2-24 0,-3 0-56 15,3-4-137-15</inkml:trace>
  <inkml:trace contextRef="#ctx0" brushRef="#br0" timeOffset="59532.1332">24357 8893 375 0,'-10'-51'54'0,"-9"28"-40"16,-1 7 11-16,-3 5 22 0,-5 4 8 15,-1 5-24-15,-4 2-8 0,-5 10-4 16,2 7-2-16,0 10 0 0,0 3-3 16,3 10 3-16,2 6-1 0,4 4-2 15,6 7 5-15,6 1-2 0,3 3-2 16,6 0-3-16,5-1-3 0,1-5-5 16,1-9-1-16,13-7-1 15,3-4-2-15,5-9-1 0,7-5 1 0,6-8 0 16,4-8 2-16,5-2 1 0,3-6-1 15,2-6 1-15,-4-8-3 0,-4-2-1 16,-8-1 1-16,-9-4 0 0,-11 3 2 16,-8-3 0-16,-5-1-1 0,-10-1 2 15,-8 1-2-15,-5 3 1 0,-4 6-2 16,-5 7 1-16,1 9-1 0,-1 9 0 0,-2 12 0 16,-1 3 2-16,0 6-1 0,-3 2 0 15,1-1-1-15,2 2-1 16,10-6-4-16,6-4 4 0,9-4 1 0,10-8-1 15,14 0 0-15,10-8-14 0,12-3-65 16,12-6-9-16,10-10-44 0,-5-4-136 16</inkml:trace>
  <inkml:trace contextRef="#ctx0" brushRef="#br0" timeOffset="59878.9659">25093 8943 386 0,'0'0'79'16,"-42"-57"-72"-16,24 42 0 16,-2 5 51-16,-3 5 4 0,-2 3-33 0,-4 2-11 15,1 10-8-15,-1 6 1 0,-1 8-3 16,6 9-1-16,-2 2 0 0,9 11 1 16,1 3-1-16,9 0 3 0,6 3-1 15,2-7-4-15,9-4-1 0,9-5-2 16,6-6-1-16,5-7 0 0,3-6-1 15,3-9 1-15,2-8 1 0,6 0 4 16,2-11 1-16,0-3 5 0,2-7 3 16,-2-2 6-16,-5-5-5 0,-5-4-3 15,-7-6 0-15,-8-3 3 0,-9-8-5 16,-10-5 0-16,-8 0-4 0,-13 0-2 16,-14 9-1-16,-9 16-2 0,-18 14 0 15,-13 15-2-15,-16 12 0 0,-8 16-11 0,-9 5-49 16,-13-2-52-16,-4-5-140 0</inkml:trace>
  <inkml:trace contextRef="#ctx0" brushRef="#br0" timeOffset="74379.6688">23274 9401 130 0,'0'0'274'0,"0"0"-239"0,0 0 1 16,0 0 22-16,30-50 6 0,-29 43-17 15,0 3-5-15,-1 0-10 0,0 2-5 16,0 1 3-16,0 1-2 0,-1 0-6 16,-7 5-10-16,-1 8-7 0,-7 8-3 15,-7 7 2-15,-3 10 3 0,-5 5 3 16,-3 4-1-16,0 1-6 0,1-4 3 16,4-1 5-16,7-4-11 0,4-6 1 15,3-5-1-15,2-3 1 0,2-6 1 16,3-2 0-16,-1-4 1 0,4-3 1 0,1-4 3 15,2-3-2-15,0-2 8 16,2-1-1-16,0 1-5 0,0-1 2 0,0 0 2 16,-1 0 0-16,0 0 0 0,1 0-3 15,0 0-3-15,0-2 1 0,0-1-5 16,0 0 0-16,0 1 0 16,-1-1-1-16,0 2 0 0,0-3 0 0,0 2-1 15,1-1-6-15,0-1-17 0,0 1-16 16,0 0-9-16,-1 1-28 0,-3 0-62 15,-4 0-155-15</inkml:trace>
  <inkml:trace contextRef="#ctx0" brushRef="#br0" timeOffset="75094.6719">18795 12323 99 0,'0'0'159'0,"0"0"-94"16,0 0-10-16,0 0 10 0,0 0-1 16,0 0-2-16,0 0-28 0,-32 9-12 15,37-5-2-15,7 1 7 0,3-2 3 16,6 1-1-16,6-1 0 0,-2-3 4 0,5 2-6 16,2-2-4-16,-1 0-6 0,2 0 1 15,-2 0-3-15,0 0-2 0,-3-3-1 16,2 0 0-16,-3-1-2 15,-7-1-2-15,-2 1-2 0,-6 0-1 0,-7 2-3 16,0 1 1-16,-5 1-2 0,2 0 0 16,-2 0 0-16,0 0-1 0,0 0 0 15,-2 0-12-15,-3 1-21 16,0 3-22-16,-1 5-36 0,-7 0-22 0,-3 2-57 16,2 0-89-16</inkml:trace>
  <inkml:trace contextRef="#ctx0" brushRef="#br0" timeOffset="75362.4003">18700 12573 338 0,'0'0'77'15,"0"0"-14"-15,0 0 7 0,0 0-4 16,0 0-24-16,0 0-5 0,0 0 6 0,0 0-7 16,0 0 6-16,68 36-8 0,-38-34-7 15,2-2-5-15,6 0-4 0,-1-2-2 16,1-2-3-16,-1 2-3 0,-3-4-2 15,-1 3-2-15,-3-1-1 0,-4 1 0 16,-5 3-3-16,-9-3 2 0,-4 3-3 16,-5 0 0-16,-3 0 1 0,0 0-2 15,0-1 2-15,-1 1 0 0,-4-1 0 16,-6-2-2-16,1 1-1 0,-3-1-5 16,-1 2-18-16,2-1-13 0,1-1-10 15,0-1-20-15,-7-4-41 0,3-1-91 16</inkml:trace>
  <inkml:trace contextRef="#ctx0" brushRef="#br0" timeOffset="80799.7303">5407 13625 301 0,'0'0'104'16,"-1"-53"-79"-16,-1 36 0 0,1 2 7 15,-1 4 28-15,-1 3-6 0,0 2-13 16,2 3-9-16,0 1-5 0,1 2 1 15,-2 2-4-15,0 9-14 0,1 9-7 16,-1 8 8-16,2 8 11 0,0 8-3 16,0 5-3-16,1 2-3 0,-1 2-4 15,0 0 3-15,0-5 4 0,0-1-9 16,0-2-4-16,-1-5-2 0,1-6 3 0,0-5 0 16,1-4-2-16,0-9 1 15,1-4 1-15,0-5-1 0,-1-4-3 16,-1-1 1-16,0-2 1 0,0 0 0 15,0-2-2-15,0-7 0 0,0-2-22 16,0-7-29-16,2-3-45 0,2-3-43 16,-2-3-130-16</inkml:trace>
  <inkml:trace contextRef="#ctx0" brushRef="#br0" timeOffset="81622.6239">5370 13495 119 0,'0'0'129'0,"0"0"-91"0,0 0-10 15,0 0 15-15,-51-15 4 0,40 15-2 16,7 0-16-16,-1-2-4 0,1 2 0 15,3 0 8-15,1 0-3 0,0 0-4 16,0 0 3-16,0 0 0 0,0 0-11 16,0-1 2-16,0 1-5 0,0-1 0 15,0 1-2-15,0 0 1 0,0 0-2 16,0 0 0-16,0 0-7 0,0 0 0 16,-1 0 0-16,1-1-1 0,0 1-3 15,0-2 0-15,0 2 0 0,0-2 2 16,0 1 1-16,0 0 1 0,1 0-1 15,2-1-2-15,2 0-1 0,-3 0 0 16,0 2 0-16,0-2 1 0,2 2-1 16,2 0-1-16,-2 0 3 0,7 0-1 0,1 0-1 15,5 0 4-15,6 0 4 16,0 0 1-16,3 0-2 0,-3-1 0 0,3-1-1 16,-6 0 0-16,-4-3-4 0,1 3 2 15,-4 0-2-15,-2 0-1 0,-2 1-1 16,-1 1 1-16,1 0-1 0,4 2-1 15,2 5 0-15,5 2 0 0,0 1 1 16,5-1-1-16,-2 2 0 0,5 0 0 16,-6-2 1-16,1 0-1 0,-3-2 1 15,-1 0 0-15,-2 2 0 0,-2 0-1 16,-2-1 0-16,1 2 2 0,-1 0-1 16,2 0-1-16,-4 1 0 0,-1-3 0 0,2 1 0 15,-6-4 0-15,1 0 0 16,-4-3 2-16,-2-2-2 0,0 0 1 15,-1 0 1-15,0 0 19 0,0 0-2 0,0-2-10 16,-2-4-5-16,-7 2-2 0,1 0-2 16,-7-1 0-16,2 5 0 0,-3 0 0 15,-1 5 0-15,0 1-2 0,1 3 2 16,0 1 0-16,2 2 0 0,0 1-1 16,2-2 1-16,-2 1 0 0,4 1 0 15,0-1 1-15,-4-1-1 0,3 1 0 16,-5 1 0-16,2 1 0 0,-5-1 0 15,-3 0 1-15,-3 0-1 0,-3 0 0 16,-5 0 1-16,-8-1-1 0,1 0 1 16,-5-1-1-16,5-2 0 0,2-1 1 15,8-4-1-15,4-1 0 0,7-3 3 16,3 0-3-16,7-7 0 16,2 1 0-16,6-2 0 0,1 0 0 0,3-1 0 0,11 1-4 15,7 0-31-15,10-1-32 0,7-2-61 16,2-4-103-16</inkml:trace>
  <inkml:trace contextRef="#ctx0" brushRef="#br0" timeOffset="82084.179">6777 13315 126 0,'0'0'148'15,"0"0"-67"-15,0 0-17 0,0 0-4 16,0 0-15-16,-62-15-2 0,41 29-18 16,-6 5-8-16,1 3-2 0,-1 8 0 15,-2 4 2-15,1 8 0 0,-1 8-1 16,-3 7 6-16,-1 8 3 16,2 8 1-16,0 3-1 0,6 4-1 0,2-2-8 15,11-3-4-15,4-3-1 0,8-5-5 16,12-3 0-16,8-11 0 0,11-1 0 15,2-7-1-15,4-4 1 0,7-6 0 16,-4-6 5-16,4-8-4 0,-8-7 1 0,3-7-1 16,-3-7-1-16,-2-3-2 0,-2-7-2 15,-6-5-2-15,2-2-9 0,-7-5-37 16,2-5-49-16,1-8-75 16,-5-3-158-16</inkml:trace>
  <inkml:trace contextRef="#ctx0" brushRef="#br0" timeOffset="82389.0661">6912 13568 379 0,'0'0'97'15,"0"0"-60"-15,0 0 7 16,0 0 23-16,0 0-22 0,0 0-24 15,0 0 4-15,0 0 10 0,71 58-1 16,-40-25-1-16,2 3-9 0,5-1-1 16,-1 4-3-16,2-2 2 0,-3 1-7 15,-3-3 1-15,-2-1-2 0,-4-5-8 16,-7-3-4-16,-1-5 6 0,-6-4-4 0,-1-4-2 16,-7-2-1-16,-2-5 0 0,-3-3 0 15,0-1-1-15,-4 0-2 0,-3-2-24 16,0 0-13-16,-1-3-38 0,1-5-44 0,1-6-43 15,-2-3-134-15</inkml:trace>
  <inkml:trace contextRef="#ctx0" brushRef="#br0" timeOffset="82614.8494">7260 13621 397 0,'0'0'65'15,"0"0"-12"-15,0 0 11 0,0 0-20 16,0 0 2-16,-33 53-7 15,17-21-6-15,-2 3-2 0,-5 2-8 0,-4 1-4 16,-3-2 0-16,3 1-5 16,-3-4-5-16,1-2-3 0,3-1 4 15,2-6 3-15,5-3-6 0,3-3-1 16,4-6-3-16,8-4-3 0,2-5-2 0,2-1 2 16,4-2-2-16,10-6-14 0,8-4-31 15,11-8-42-15,9-8-44 0,-3-1-179 16</inkml:trace>
  <inkml:trace contextRef="#ctx0" brushRef="#br0" timeOffset="83098.6702">7658 13488 288 0,'0'0'219'0,"0"0"-185"15,0 0-21-15,0 0 30 16,0 0-4-16,0 0-2 0,64 5 3 16,-36 9-13-16,-3 1-2 0,5-1 0 15,4 2-4-15,-2 0-5 0,1-2 1 0,1-2-3 16,-2-1-4-16,1-2-10 15,-3-1 2-15,-5-2 0 0,-3-1-1 16,-3-2 0-16,-8 0-1 0,-5-2 0 0,-3 0 1 16,-3 0 0-16,0 2-1 0,-3-1 3 15,-8 3 0-15,-4 1-2 0,-6 1 1 16,-2 2 0-16,-2-1-2 16,-1 3 2-16,0-1 0 0,3 1-2 15,0 2 0-15,3 5 1 0,1-1 0 0,1 1-1 16,1 4 0-16,-1-2 0 0,2 4 0 15,0-2 2-15,0 0 1 0,0-2-1 16,2 0 3-16,-2-2-1 0,5-3 2 16,5-4-2-16,2-2 2 0,1-5-3 15,3-2-3-15,0-1 1 0,0-1-1 16,5-1 1-16,4-5-1 0,11-7 0 16,4 1-10-16,8-4-36 0,6-3-50 0,3-3-40 15,-2-2-158-15</inkml:trace>
  <inkml:trace contextRef="#ctx0" brushRef="#br0" timeOffset="83633.3544">8941 13589 157 0,'0'0'206'16,"0"0"-144"-16,0 0-20 0,0 0 8 0,-7-57 14 16,-1 46-26-16,0 2-14 15,-5 2 0-15,-3 2-7 0,-3 3-4 16,-4 2 0-16,2 2-1 0,-2 6 2 16,-1 4-2-16,2 3 3 0,1 5 1 15,-1 5 1-15,1 6-6 0,-1 3 0 16,0 3 0-16,1 2 0 0,5 0-3 15,3-2 0-15,3-4-2 0,6 1 0 0,4-6-1 16,2-2-4-16,10-6 2 0,5-5-3 16,3-4 0-16,5-7 0 0,3-4 1 15,1-4 2-15,1-7-2 0,2-3 0 16,-4-5 2-16,-5 0-3 0,-4 0-1 16,-5-2 0-16,-4 1 1 0,-4-3 2 15,-2-2-2-15,-2-3 2 0,-2 1 1 16,-3 4-3-16,-1 1 0 0,1 6 1 15,2 7 0-15,-1 6 0 0,2 3 0 16,-1 0 0-16,1 5 0 0,-1 8-1 0,0 4 1 16,1 1 0-16,0 1 7 15,1 1 0-15,3-1-5 0,0 1 3 16,4-2 2-16,0-3 1 0,5 1-1 16,2-3-2-16,4-3-4 0,3-2-2 15,2-5 0-15,1-3 0 0,3 0-2 16,-3-8-36-16,1-2-27 0,0-3-47 0,-3-3-22 15,-7-1-177-15</inkml:trace>
  <inkml:trace contextRef="#ctx0" brushRef="#br0" timeOffset="83989.9467">9090 13295 417 0,'0'0'73'0,"0"0"-33"0,0 0 33 0,0 0-18 16,0 0-14-16,67 24-4 0,-43-8-5 16,3 5-7-16,0 5-14 0,-1 4 3 15,2 5-3-15,-6 7-3 0,-1 6-3 16,-4 4 0-16,-5 5 0 16,-4 3 1-16,-5 3-4 0,-3 1 3 0,0 1-1 15,-4-2-4-15,-5-1-1 0,-4-5 1 0,-1-3 0 16,-4-8 0-16,-3-1 0 15,-4-5 0-15,-4-7 2 0,-3 1-2 16,-1-7 0-16,0-2 2 0,3-6 0 16,-1-4 3-16,5-2 8 0,1-7-2 15,5-3-5-15,4-3-3 0,4 0-1 16,2-8 1-16,2-5-2 0,3-1-1 16,2-1-1-16,3-5-36 0,0-2-48 15,4-2-86-15,2-2-303 0</inkml:trace>
  <inkml:trace contextRef="#ctx0" brushRef="#br0" timeOffset="84396.3153">9995 13888 280 0,'0'0'233'16,"0"0"-199"-16,0 0-3 0,0 0 18 16,0 0 5-16,0 0-22 0,0 0-4 15,52 2 4-15,-28-3-3 0,2-1-6 16,4 1-2-16,-2-2-4 0,1-1-3 16,2 1-6-16,-2 0-2 0,-4-1-2 15,0 3-2-15,-5-2-2 0,-4 1 1 16,-3 1-1-16,-7 0 0 0,-2 1-2 0,-4 0-27 15,0 1-29-15,-8 3-49 0,-8 1-34 16,-1 0-110-16</inkml:trace>
  <inkml:trace contextRef="#ctx0" brushRef="#br0" timeOffset="84604.336">9983 14018 273 0,'0'0'183'0,"0"0"-132"16,0 0-14-16,0 0 33 0,0 0-10 15,0 0-12-15,65 44-11 16,-39-42 4-16,5-2-5 0,3 0-4 0,-2 0-5 16,1-5-9-16,-5-2-7 0,0 1-5 15,-6 0-6-15,-1-1 1 0,-4 2-1 16,-2-2 0-16,-3 1-54 0,-4-3-78 16,-3 0-154-16</inkml:trace>
  <inkml:trace contextRef="#ctx0" brushRef="#br0" timeOffset="86085.3905">4259 15755 306 0,'0'0'123'0,"-10"-51"-94"0,9 28 8 15,1 5 11-15,-1 3 20 16,1 1-18-16,0 7-13 0,0 2-9 16,0 2-3-16,0 3 5 0,0 0-7 15,0 6-12-15,1 8-11 0,4 15 0 16,1 8 10-16,-2 10 10 0,2 5-2 0,1 0-5 16,-3 4-1-16,0-3 2 0,0-1-12 15,1-6 1-15,-1-3 8 0,1-4-5 16,1-5-5-16,-2-6 0 15,-1-4 4-15,0-4 2 0,-1-6-6 0,-1-5 3 16,-1-3 0-16,0-4-3 0,0 0-1 16,0-2 2-16,-1 0 0 0,-1-6-1 15,-1-4-1-15,2-4-34 0,1-4-22 16,0-7-43-16,9-6-50 0,0-2-192 16</inkml:trace>
  <inkml:trace contextRef="#ctx0" brushRef="#br0" timeOffset="86426.8003">4743 15665 320 0,'0'0'211'0,"0"0"-191"16,0 0 0-16,0 0 31 0,0 0-4 16,0 0-17-16,0 0-5 0,0 0-2 15,-17 48-2-15,31-38 8 0,5-1-4 16,3 0-2-16,9-2-4 0,2-1-6 16,5-5-2-16,0 2-2 0,-3-3-2 15,-2 0-2-15,-6 0-4 0,-3 0 1 16,-9 0 0-16,-7 0-2 0,-3 0-1 15,-4 1 1-15,-1 1-6 0,-1 0-38 16,-5-2-52-16,2-2-56 0,3-7-179 16</inkml:trace>
  <inkml:trace contextRef="#ctx0" brushRef="#br0" timeOffset="86768.9668">5735 15659 422 0,'0'0'58'0,"0"0"-36"0,0 0 14 16,0 0 41-16,0 0-32 0,0 0-23 16,0 0-15-16,-5 45 6 0,5-6 19 15,1 8 6-15,2 2-3 0,1 1-8 16,0-1-8-16,1-4 0 0,-2-2 0 16,-1-5-11-16,-2-1-5 0,1-4 0 15,0-6-2-15,1-5-1 0,-1-8 0 16,2-4-1-16,1-2-18 0,0-8-46 15,3-2-42-15,3-11-22 0,-4-3-142 16</inkml:trace>
  <inkml:trace contextRef="#ctx0" brushRef="#br0" timeOffset="87024.65">5726 15701 190 0,'0'0'269'0,"0"0"-228"16,23-56-4-16,-10 50 33 15,4 4-13-15,5-1-18 0,6 3-5 0,2 0-7 16,2 7 1-16,-4 3-6 0,-2 1-5 16,-7 3-13-16,-6 2-1 0,-7 0-2 15,-2 3-1-15,-4 3 1 0,-8 1-1 16,-10 2 1-16,-8-2-1 0,-3 0 0 16,-5-4 0-16,1-7 0 0,2-2-1 15,2-5 2-15,4-3 0 0,6-2-1 16,10-3 0-16,7-5-16 15,5-5-21-15,17-4-38 0,8-7-65 0,6-1-176 16</inkml:trace>
  <inkml:trace contextRef="#ctx0" brushRef="#br0" timeOffset="87355.4762">6949 15583 255 0,'0'0'191'0,"0"0"-171"0,0 0 5 16,-60-46 22-16,43 46 9 16,-6 8-33-16,1 8-12 0,-5 3 4 15,3 8-2-15,-2 7 2 0,3 7-2 0,6 8 2 16,-1 9 0-16,2 7 6 15,-1 3-1-15,1 7 6 0,1 3-4 0,5-1-4 16,5-3-2-16,5-3-3 16,1-11-2-16,7-5-3 0,4-7-1 0,6-10-1 15,4-5-3-15,3-7-3 0,3-6 1 16,8-9-1-16,1-4-12 0,8-7-32 16,4-7-50-16,3-8-59 15,-2-4-222-15</inkml:trace>
  <inkml:trace contextRef="#ctx0" brushRef="#br0" timeOffset="87690.5045">7365 15856 201 0,'0'0'206'16,"0"0"-179"-16,0 0 10 0,0 0 23 15,0 0 10-15,0 0-20 0,0 0-14 16,0 0-19-16,0 0-6 0,6-13-2 16,13 38 18-16,8 8 5 0,4 7-4 15,7 5-9-15,1 1-1 0,3 2-1 16,-2-1-2-16,-4-2-1 0,2-5-5 15,-9-3-2-15,-2-7-5 0,-5-8-1 16,-7-6 2-16,-2-8-2 0,-7-4 0 16,-2-1 0-16,-4-2-1 0,0-1-31 15,-5-1-16-15,-2-8-62 16,-4-5-64-16,1-1-114 0</inkml:trace>
  <inkml:trace contextRef="#ctx0" brushRef="#br0" timeOffset="87914.814">7721 15869 242 0,'0'0'136'0,"0"0"-77"16,0 0 2-16,0 0 3 0,0 0-23 15,0 0-9-15,0 0-3 0,-51 80-8 16,29-45 0-16,-1 7-4 0,0 4-5 16,-5 0-3-16,-1 8 1 0,2-3 2 15,-1-2 0-15,4-5-7 0,7-10 2 16,5-4-4-16,3-9-2 0,7-4 0 15,2-9 0-15,3-4-1 0,11-4-2 0,4-5-18 16,7-9-28-16,4-13-38 0,1-5-101 16</inkml:trace>
  <inkml:trace contextRef="#ctx0" brushRef="#br0" timeOffset="88455.004">8219 15688 257 0,'0'0'238'0,"0"0"-224"16,0 0-4-16,0 0 32 0,0 0-7 16,53 25-10-16,-28-6 5 15,2 5-6-15,1 0-4 0,1 1-1 0,0-1 1 16,2-2-2-16,-2-3-2 0,1-3-3 15,0-3-4-15,-3-3-1 0,-3-3-2 16,-3-3-4-16,-5-2 0 0,-6-2 0 16,-7 1 0-16,-2 0-1 0,-1-1-1 15,0 0 3-15,-4 0 3 0,-8 3-3 16,-7 6-2-16,-9 2-1 0,-3 7 0 16,-4 5-3-16,2 1 3 0,1 3 0 15,1 2 0-15,3 3-1 0,1 1 1 16,2-3 1-16,6-1-1 0,0-4 0 15,8-5 0-15,0-2 2 0,4-4-2 16,3-5 0-16,2-4 1 0,2-4 1 16,0-1-2-16,0 0-1 0,5 0 1 0,3-7 1 15,8-2-1-15,4-5-5 16,3-3-53-16,5-5-34 0,1-6-86 16,1-2-256-16</inkml:trace>
  <inkml:trace contextRef="#ctx0" brushRef="#br0" timeOffset="88988.7546">9400 15716 163 0,'0'0'189'16,"0"0"-129"-16,0 0-32 0,0 0 4 16,0 0 10-16,0 0 3 0,0 0-14 15,-46-50-6-15,31 42-2 0,-1 1 2 16,-3 3 0-16,-2 2-1 16,0 2-4-16,0 3-5 0,-1 4-5 0,1 6 3 15,-3 3 1-15,-1 7-1 0,1 3-2 16,1 6-1-16,1 1-2 0,2 0-3 15,4 1 2-15,5-4 2 0,5-5-2 0,6-4-5 16,1-2-2-16,8-4 2 16,5-4-2-16,3-5 0 0,6-5 0 15,7-1 0-15,2-11 0 0,4-5 0 0,-4-3 0 16,-2-3 0-16,-6 1 0 16,-6 0 0-16,-5-3 0 0,-8 2 1 15,-1-2 0-15,-2 1 0 0,-2 3 0 16,0 5 1-16,-2 7 1 0,1 4-3 0,-1 4 1 15,1 6 0-15,0 8 0 0,1 10-1 16,0 5 0-16,5 3 1 0,3 1 5 16,3-1-3-16,-1-4 2 0,4-1-2 15,-1-6 0-15,3 0-2 0,0-4 0 16,1-6 0-16,0-4-1 0,1-5-1 16,-1-2-17-16,1-8-21 0,0-5-40 15,0-5-27-15,-4-4-82 0,-3 1-178 16</inkml:trace>
  <inkml:trace contextRef="#ctx0" brushRef="#br0" timeOffset="89263.9247">9465 15507 219 0,'0'0'186'0,"0"0"-159"16,0 0 17-16,75-11 12 0,-44 27-3 15,2 5-22-15,3 7-4 0,-2 4-4 0,0 4-2 16,-4 7 0-16,-2 4-1 0,-5 6-1 15,-9 3-7-15,-4 5 0 0,-10 2 1 16,-9 4-5-16,-8 3-6 0,-9-3 1 16,-5 2-1-16,-8-4 1 0,-5-8-3 15,-5-4 6-15,-1-7 8 0,-2-9-7 16,8-7 5-16,6-7 1 0,8-7-7 16,8-6 0-16,6-4-6 0,7-6 2 0,4 0 0 15,4-9-2-15,1-5-3 0,11-6-29 16,11-3-48-16,8-10-56 0,4 1-169 15</inkml:trace>
  <inkml:trace contextRef="#ctx0" brushRef="#br0" timeOffset="89597.9195">10639 15868 207 0,'0'0'340'16,"0"0"-296"-16,0 0-19 0,0 0 19 15,0 0-8-15,0 0-4 0,60 16 1 16,-35-14-2-16,-2-1-16 0,3-1-5 16,-2 0-2-16,-1 0-4 0,-4-3-4 15,0 3 0-15,-4 0 0 0,-2 0-15 16,-3 4-40-16,-2 3-24 0,-4 2-62 16,-4-1-85-16</inkml:trace>
  <inkml:trace contextRef="#ctx0" brushRef="#br0" timeOffset="89738.3405">10591 16059 242 0,'0'0'189'0,"0"0"-128"16,0 0 4-16,0 0 10 0,0 0-31 15,0 0-23-15,0 0 0 0,53 9-1 16,-14-14-6-16,9-2-5 0,5 2-2 16,4-3-5-16,1-1-2 0,1 1-4 15,-1-5-71-15,0-3-83 0,-11 1-172 16</inkml:trace>
  <inkml:trace contextRef="#ctx0" brushRef="#br0" timeOffset="90063.2008">11559 15733 341 0,'0'0'171'0,"0"0"-144"0,0 0 4 15,0 0 31-15,0 0-19 16,0 0-25-16,0 0 15 0,0 0-5 0,28 58-4 16,-24-22 8-16,3 5-3 0,-4 4-5 15,-3-1 1-15,0 3-6 0,-1-1 0 16,-5 0-10-16,0-1-2 0,2-3-1 15,-2-5-4-15,2-8-1 0,1-6-1 16,3-9 1-16,0-6-1 0,0-2-16 16,7-6-21-16,2-1-28 0,5-11-41 15,-1-7-58-15,-3-3-180 16</inkml:trace>
  <inkml:trace contextRef="#ctx0" brushRef="#br0" timeOffset="90428.471">11522 15746 241 0,'0'0'159'0,"0"0"-127"15,0 0 16-15,0 0 4 0,0 0-7 16,0 0-18-16,0 0-2 0,0 0 0 16,0 0-2-16,-30-15-5 0,30 9 3 15,2 0-1-15,8-2-6 0,1-1-4 16,5 2-2-16,6-1 2 0,4 3 2 15,5 2 4-15,7 3 5 0,2 0-5 16,7 2-3-16,-1 3 0 16,-2 6 2-16,-1 0-3 0,-6 3-5 0,-7-2 0 0,-7 5-1 15,-5-2 2-15,-7 0-6 0,-8 3 1 16,-3-1 1-16,-9 3-1 16,-9-2-2-16,-7 1 2 0,-8-1 0 15,-5 0-2-15,-7-5 0 0,-3-1-1 0,2-7 1 16,0-3 1-16,3-2-2 0,8-5 1 15,9-4 0-15,9 1-1 16,9-2 1-16,8 0-2 0,9-2 0 0,15 2-17 16,9 1-27-16,9-2-35 0,7 2-66 15,-1-2-139-15</inkml:trace>
  <inkml:trace contextRef="#ctx0" brushRef="#br0" timeOffset="90749.1961">12426 15648 239 0,'0'0'261'16,"0"0"-243"-16,0 0 8 0,0 0 45 15,0 0-17-15,0 0-18 0,0 0-26 16,-57-6-8-16,32 34 2 0,-4 10 5 15,-1 9 6-15,2 10-1 0,2 6 3 16,2 9 1-16,7 4-1 0,5 3 2 16,4 0-7-16,5-4-3 0,3-5-5 15,5-8 2-15,9-8 3 0,7-9-3 16,7-7-3-16,4-6 1 0,5-8-2 16,1-4 1-16,1-9-3 0,-1-5 0 15,4-6-6-15,-2-3-40 0,0-10-51 16,-2-6-45-16,-5-2-181 0</inkml:trace>
  <inkml:trace contextRef="#ctx0" brushRef="#br0" timeOffset="90978.7748">12582 15931 475 0,'0'0'40'0,"0"0"-20"16,0 0 10-16,0 0 25 0,68-5-10 15,-41 23 1-15,1 1-9 0,0 11-4 16,2 0-2-16,-2 6-2 0,-5 2-7 16,1 2-9-16,-6 1-3 0,-4-4-2 15,-4-1-6-15,1-3-1 0,-6-7-1 16,-1 1 1-16,-1-7-1 0,-2-2-7 16,-1-6-31-16,0-5-28 0,-1-7-25 0,-4-4-52 15,4-9-119-15</inkml:trace>
  <inkml:trace contextRef="#ctx0" brushRef="#br0" timeOffset="91192.4098">12877 15887 224 0,'0'0'222'0,"0"0"-180"0,0 0-2 0,0 0 38 16,0 0-39-16,0 0-12 0,0 0 1 15,-60 45-2-15,40-11-8 0,-2 4-1 16,-5 3-2-16,2 5 1 0,-3 3-2 15,0 1-9-15,0-2 0 0,2-2-3 16,3-4 0-16,2-6-2 0,11-6 0 16,3-7 0-16,7-5-24 0,6-9-53 15,6-9-34-15,6-2-133 0</inkml:trace>
  <inkml:trace contextRef="#ctx0" brushRef="#br0" timeOffset="91558.2336">13840 15716 507 0,'0'0'19'0,"0"0"-6"0,-63-14 22 0,33 26 16 16,-6 5-12-16,0 6-10 0,-1 6-10 15,2 4-5-15,-3 7 0 0,4 3-2 16,2 1 0-16,2-3-2 0,5 2-2 16,5-4-4-16,3-1-1 0,9-5 0 0,4-6-2 15,4-4-1-15,9-11 0 16,6-5 1-16,6-2 12 0,6-4 7 0,4 0 0 16,5 3-4-16,-1-1 3 0,1 3 0 15,-6-1-5-15,-1 2 0 0,-5-1-2 16,-2-1-2-16,0-5 1 0,-6 0-6 15,1 0-2-15,-6-2-2 0,2-2-1 16,0-2 0-16,-3-2-1 0,2 1-45 16,0-3-23-16,1-1-58 0,-3-2-65 15,0 0-255-15</inkml:trace>
  <inkml:trace contextRef="#ctx0" brushRef="#br0" timeOffset="92127.4719">14425 15836 226 0,'0'0'261'0,"6"-57"-239"16,-6 43 2-16,0 4 50 0,-10 3-21 16,-1 3-12-16,-6 4-18 0,-3 0-8 15,-3 5-8-15,-1 4 2 16,0 6 2-16,2 5-1 0,-2 5-3 0,3 7 3 15,3 4-1-15,2 1-2 16,3 3 1-16,1 1 2 0,4-2-2 0,4-2-3 16,3-3-2-16,1-3-1 0,6-4 0 15,5-8-2-15,6-3 0 0,2-5 1 16,1-10-1-16,4-2-4 0,2-12 1 16,1-4 0-16,-3-6 1 0,-2-2 0 15,-2-2 1-15,-6-2 1 0,-2 1 2 16,-2-1-1-16,-4-3-1 0,0 0 2 15,-2 2 0-15,-3 4-1 0,-1 8 1 0,0 5 3 16,0 10 5-16,0 2 1 0,0 3 6 16,-1 10-6-16,-3 3-9 15,3 7-1-15,1 2 2 0,1 4 5 16,7-2-1-16,4-1-3 0,4 0 0 0,-1 0-2 16,5-4-1-16,1-3-1 15,3-3 0-15,2-5 0 0,0-8-24 0,3-2-31 16,-3-6-44-16,0-8-25 15,-5-4-137-15</inkml:trace>
  <inkml:trace contextRef="#ctx0" brushRef="#br0" timeOffset="92382.4245">14794 15563 252 0,'0'0'210'15,"0"0"-186"-15,0 0 3 16,58-3 35-16,-38 26-23 0,0 9-5 0,-2 5-3 15,-3 6-5-15,-5 5 4 16,-4 2-5-16,-5 3-3 0,-1 2 1 0,-10 1-7 16,-6 1-6-16,-4 2-2 0,-5 2-3 15,-6-3-2-15,-3-3-2 16,-4-7 0-16,-2-5 0 0,-4-6 1 16,0-11-1-16,0-3 0 0,8-7 1 0,5-7 0 15,9-2-2-15,9-7 0 0,6 0-3 16,7-5-40-16,0-8-43 0,7-5-50 15,0-1-175-15</inkml:trace>
  <inkml:trace contextRef="#ctx0" brushRef="#br0" timeOffset="93859.6118">11273 16823 137 0,'0'0'212'0,"0"0"-174"16,0 0 12-16,0 0-19 0,0 0 10 16,30 54 7-16,-11-19-6 15,1 2-9-15,6 1-5 0,-1-3-2 0,3 3-4 16,-2-3-1-16,3 0-5 0,1-6-1 16,3-5 6-16,7-8-3 0,4-7-12 15,10-9-3-15,8-4-2 0,14-10-1 16,4-6 1-16,9-2-1 0,2-3 0 15,1 3 2-15,-2 3-2 0,1 6 1 16,-5 5 2-16,4 8-3 16,-6 4-1-16,-1 10-3 0,-6 5 4 0,-5 2 4 0,-7 3 3 15,-6 3-2-15,-2-6 0 16,-4-3-1-16,-2-4-3 0,2-7 1 0,-1-2 0 16,5-5 0-16,0-4-2 15,2-7 2-15,-2-4-2 0,1-4-2 0,-7-4 0 16,-5 2 2-16,-7 2 0 15,-3 1-1-15,-8 6 1 0,-7 6 1 16,-4 3-1-16,-4 3 0 0,-7 3 0 16,-2 3 0-16,-3 6 2 0,-1 3-2 0,0 0 0 15,0-1 0-15,0-1 1 0,0-3-1 16,6-3 0-16,1-5 0 0,8-2 1 16,10-6 0-16,8-8-1 0,7-2 2 0,7-3-1 15,6-1 0 1,6 4-1-16,-1-2 4 0,4 4 7 0,-1 0 1 15,2 3 2-15,-1 1-5 0,0 4-5 0,-1 1-1 16,-6 2 1-16,-3 2-1 0,-5-1 0 16,-5 1-3-16,-2 0 1 15,-2-1 1-15,-3 2-2 0,-4 0 0 0,-6-1 0 16,-7 0-4-16,-11 0-28 0,-7 0-11 16,-8 1-26-16,-14 0-12 0,-17 0-69 15,-6 1-122-15</inkml:trace>
  <inkml:trace contextRef="#ctx0" brushRef="#br0" timeOffset="94293.0741">12614 17747 149 0,'0'0'331'16,"0"0"-316"-16,0 0 2 0,0 0 27 15,0 0 2-15,0 0-19 0,0 0-4 16,5 39-9-16,4-39-4 0,-2-3 3 16,6-4-2-16,1-7-9 0,2-1-1 15,-4-4 1-15,-5 3-2 0,-3 0 1 16,-4 3-1-16,-5 2 0 0,-10 1 2 15,-4 2-1-15,-9 2-1 0,-4 1 3 16,-4 4-3-16,-1 1 1 0,-5 10-1 16,4 3 1-16,3 3 0 0,0 5-1 0,4 1 3 15,4 4 5-15,5 3-1 16,9 3 2-16,7 5 1 0,5 2 4 16,3 1 1-16,9 1 7 0,9 0 4 15,8-5-5-15,8-3-3 0,7-8-8 0,6-6-5 16,8-8-5-16,0-6-2 0,0-5 2 15,1-6-1-15,-3-7-21 0,0-6-35 16,-2-2-18-16,-1-11-43 0,-5 0-211 16</inkml:trace>
  <inkml:trace contextRef="#ctx0" brushRef="#br0" timeOffset="94496.0202">13060 17567 316 0,'0'0'164'16,"0"0"-158"-16,19 53 21 0,-8-18 42 16,-6 6-11-16,1 6 0 0,-2 2-9 0,-3 0-18 15,-1-3-7-15,-1-2-9 0,-6-2-12 16,4-4-1-16,0-3-2 16,0-5 1-16,3-8-1 0,0-7-15 0,0-2-43 15,0-9-15-15,0-4-41 0,0-7-92 16,0-8-21-16</inkml:trace>
  <inkml:trace contextRef="#ctx0" brushRef="#br0" timeOffset="94760.2433">12947 17743 132 0,'-11'-66'171'16,"5"45"-99"-16,6 2 0 0,2 9-9 16,11 6 10-16,6 4-34 0,9 0-3 15,6 5-1-15,4 4-6 0,10 4-5 16,1 2 2-16,1 4 3 0,0 3-8 15,-4 0-6-15,-6 2-3 0,-3 1-3 16,-8 2-3-16,-3 2-3 0,-9 3-1 16,-7 2 1-16,-8 3 0 0,-5 0-3 0,-11 0 2 15,-10-2 1-15,-6-2-1 16,-6-5-1-16,-4-4 0 0,-4-6 1 0,1-5-2 16,3-5-2-16,7-5-1 0,9-3 3 15,5-6-1-15,8-6-17 0,5-1-14 16,6-5-36-16,7-4-29 15,11-9-84-15,3 2-193 0</inkml:trace>
  <inkml:trace contextRef="#ctx0" brushRef="#br0" timeOffset="94987.4932">13576 17793 215 0,'0'0'140'0,"0"0"-73"15,0 0-1-15,0 0 0 16,0 0 3-16,0 0-34 0,0 0-17 0,0 0 7 16,-7 72 5-16,9-29-1 0,0 1-3 15,-1-1-10-15,0-1-7 0,0-2-7 16,-1-6 0-16,0-2-2 0,2-4 0 16,2-7-6-16,0-5-57 0,-1-5-23 15,3-9-46-15,2-2-105 0</inkml:trace>
  <inkml:trace contextRef="#ctx0" brushRef="#br0" timeOffset="95194.0238">13668 17926 104 0,'-10'-71'231'15,"0"29"-184"-15,-2-2 18 16,-3 3 11-16,3 11-13 0,3 6-20 16,0 8 4-16,3 7-7 0,2 2-7 15,1 3 1-15,2 3-4 0,1-1-8 16,1-2-6-16,8 2-8 0,5-1-1 15,6-1-6-15,7 2 0 0,7 1 1 0,5 1 0 16,0 0-2-16,2 7 0 0,-6-2 0 16,-1 2 0-16,-4 5-1 0,-7-3-33 15,-3 2-27-15,-9 0-28 0,-8 1-70 16,-3-2-129-16</inkml:trace>
  <inkml:trace contextRef="#ctx0" brushRef="#br0" timeOffset="95326.2171">13598 17920 245 0,'0'0'245'16,"0"0"-197"-16,0 0 12 0,0 0-9 16,0 0-19-16,77-7-8 0,-30-7-10 0,5-4-10 15,3 1-3-15,1 0 1 0,-3-3-4 16,-1-1-13-16,10-15-154 0</inkml:trace>
  <inkml:trace contextRef="#ctx0" brushRef="#br0" timeOffset="95727.2605">15778 16247 251 0,'0'0'253'15,"0"0"-233"-15,0 0 20 0,0 0 21 16,0 0-19-16,0 0-16 16,60-1-3-16,-27-2-4 0,4-3-8 0,1 2-6 15,-3 0-1-15,-3 1 0 0,-5 2-4 16,-3 1-2-16,-9 0-13 0,-7 6-41 16,-5 3-34-16,-6 0-103 0,-6-1-81 15</inkml:trace>
  <inkml:trace contextRef="#ctx0" brushRef="#br0" timeOffset="95841.9372">15741 16413 443 0,'0'0'46'0,"0"0"23"16,0 0 21-16,0 0-35 0,0 0-32 15,89 4-7-15,-35-13-6 0,5-1-7 16,10 2 1-16,-2-2-4 0,-2 0-2 16,-3-4-101-16,-6-1-262 15</inkml:trace>
  <inkml:trace contextRef="#ctx0" brushRef="#br0" timeOffset="103890.4136">12573 12793 216 0,'0'0'175'16,"0"0"-159"-16,-22-61 2 0,15 51 19 15,-5 4 6-15,1 2-7 0,-2 1-7 16,-1 3-9-16,-3 0-7 0,1 6-2 0,-2 4-1 16,0 5-2-16,1 4 1 0,-3 4 0 15,4 5 1-15,2 3-1 0,1 6 0 16,-1 4 0-16,3 5-2 0,2 5 1 15,-1 6 2-15,6 8-3 16,0 7-5-16,1 7-1 0,3 1 0 0,0-2 2 16,3-2-1-16,3-6-1 0,2-4 1 15,0-6 3-15,2-3 4 0,-3-3-1 16,3 3-2-16,-3-5 3 0,2-1 0 16,-3 0-4-16,0-3 0 0,0 0 4 15,-4-5-2-15,-1 0-2 0,-1-3-1 16,0-3-2-16,-6-1-1 0,-1-1 0 0,-5-4 0 15,1-1 1-15,-5-5-1 16,-2-3 0-16,-3-4 0 0,0-4 2 0,3-4-2 16,-5-4 7-16,1-2 3 15,2-4-2-15,-2-5 0 0,-5-3 0 16,0-5-1-16,1-1-4 0,-3-1-2 0,4-2-1 16,0-1 0-16,3-2-1 0,3 1 0 15,4 1 0-15,3 2-15 0,7-4-22 16,1-3-45-16,6-8-49 0,5-3-149 15</inkml:trace>
  <inkml:trace contextRef="#ctx0" brushRef="#br0" timeOffset="105286.7344">11686 14702 147 0,'0'0'146'16,"0"0"-93"-16,0 0-33 0,8-54 13 16,-9 40 30-16,-6 0-18 0,-1 2-8 15,-3-2-4-15,-3 3-10 0,-3 1 8 16,-1 5-6-16,3 1 0 0,-2 3-5 15,2 2 0-15,0 8-5 0,4 4-2 16,-1 6-5-16,0 5 0 0,3 5 3 16,1 2-4-16,-1 1-3 0,2-1 1 15,2-3-1-15,-1-2-1 0,0-4-3 0,6-3 1 16,0-5-1-16,5-5 0 0,4-2-1 16,1-3 1-16,6-4 0 0,5-6 1 15,2-7 0-15,8-5 0 16,-6-3 0-16,1 0-1 0,-5 1 0 0,-7 3 1 15,-2 0 0-15,-7 5-1 0,-2 5 0 16,-2 3 0-16,-1 3 2 0,0 1 0 16,0 7 0-16,-4 5-1 0,-1 8-1 15,-3 1 0-15,3 5 0 0,3 0 3 16,2-3 1-16,0-1-2 0,2-3 2 16,9-4 1-16,1-4 2 0,8-4 2 15,4-6 1-15,7-3 0 0,2-10 1 16,4-7-1-16,3-4-4 0,-5-1-3 15,-4-1-1-15,-7 2-1 0,-3-1-1 0,-2 3-26 16,-5-6-40-16,1-5-60 16,-2-1-108-16</inkml:trace>
  <inkml:trace contextRef="#ctx0" brushRef="#br0" timeOffset="106129.6048">12250 12009 277 0,'0'0'140'15,"0"0"-109"-15,0 0 9 0,-36 69 28 16,21-42-21-16,0 4-14 0,-3-3-15 16,-2 0-5-16,-3 0-5 0,0-1-1 15,-2-1-3-15,0-5-1 0,0 1-1 16,1-6 0-16,1-4-2 0,0-3 1 0,4-8 0 16,4-1 0-16,4-8 0 15,2-6 1-15,7-6 0 0,1-3 1 0,1-5 1 16,4-1-2-16,10-4-1 15,0 2 0-15,3 2 0 0,3 4-1 0,-2 7 0 16,5 5 1-16,1 7-1 0,-3 6 2 16,6 0 0-16,-5 8 6 0,3 6 2 15,-4 5 1-15,-2 5 2 0,-2 3 2 16,-1 0-3-16,1 1-5 0,-1 0-5 16,1-1 0-16,-1-4-2 0,1 0 0 15,1-7 1-15,4-3 0 0,0-3 1 16,-1-7-1-16,-1-3 1 0,4-1-1 15,-3-10 2-15,-3-1 0 0,0-3 2 16,-3-5 0-16,2 1-2 0,-5-2-3 16,-5 0 1-16,1 0 1 15,-6-2-1-15,-2-1 1 0,-1-4 3 0,-9-2 3 16,1-6-1-16,-4-2-5 0,-6-4 1 16,-3-4-3-16,-1-1 0 0,-3 0 0 0,-1 6 0 15,0 11 2-15,5 9-2 16,-1 9 1-16,4 8 0 0,0 1-1 15,3 3 0-15,-3 5 0 0,2 4 0 16,-1 6-1-16,2 6 0 0,1 3 1 16,6 4 0-16,5 3 0 0,4 0 0 15,7-1 0-15,6 0 0 0,10-5 0 16,3-5 2-16,10-3 4 0,3-9 1 0,7-3 0 16,2-5 0-16,6-5-3 0,0-5-4 15,-2-5-4-15,-1 2 3 0,-3 0-2 0,-3-2-35 16,-9-2-59-16,-5-1-87 0</inkml:trace>
  <inkml:trace contextRef="#ctx0" brushRef="#br0" timeOffset="107392.291">12877 13507 151 0,'0'0'326'0,"0"0"-296"0,0 0 0 0,0 0 28 15,0 0-10-15,0 0-9 0,0 0-16 16,0 0-11-16,-13-11-9 0,21 26 4 16,1 3 11-16,6-1-4 0,2 1-2 15,2-2-1-15,4-1-4 0,-2-2-3 16,2-3-1-16,4-4 0 0,-3-1-1 16,2-4 0-16,0-1 0 0,-2 0 0 15,-2-6 0-15,1-3-1 0,-6-1 0 0,-2-3 1 16,-6 0 0-16,-1-2-1 0,-4-1 2 15,-4 1 1-15,0 0-1 16,-3-3 1-16,-6 1-1 0,1-4-2 16,-5 0 0-16,-1-1 0 0,-4-2-1 15,2 3 1-15,-2 1-1 0,0 6 0 16,-2 4 1-16,-1 6-1 0,1 4 1 16,0 0 0-16,-1 9 1 0,-2 6-2 15,3 3 0-15,1 3 0 0,3 4 1 0,1 2-1 16,2 5 1-16,6 3-1 0,-1 1 2 15,4 3-2-15,4-1 3 0,0-1 3 16,12-2 0-16,3-7 0 0,6-2-1 16,7-4-2-16,4-6-1 0,7-1 1 15,2-10 1-15,3-2 3 0,-1-3 0 16,-4-3 1-16,-2-4-1 0,-4-1 1 16,-4-3 0-16,-5 3-4 0,-5-3-4 15,-5 2 0-15,-6 1-2 0,-5-1 1 16,-2 0-23-16,-1-1-33 0,0-3-51 15,0-5-46-15,-1 0-202 0</inkml:trace>
  <inkml:trace contextRef="#ctx0" brushRef="#br0" timeOffset="107754.8214">13042 13083 284 0,'0'0'141'0,"0"0"-104"0,0 0 5 15,0 0 15-15,0 0-11 0,0 0-13 0,67-1 9 16,-37 1-6-16,5-2-8 16,0 0 1-16,1-1-1 0,2-3-6 0,-4 1-4 15,-2-1-3-15,-6-1-6 0,-6 3-1 16,-5-2-4-16,-6 4-2 0,-4 1-1 16,-5 0 0-16,0 1 0 0,-1-2-1 15,-5 2-2-15,-2 0-37 0,0-3-54 16,-1-2-38-16,3-5-135 0</inkml:trace>
  <inkml:trace contextRef="#ctx0" brushRef="#br0" timeOffset="108447.8887">13755 12773 202 0,'0'0'220'0,"0"0"-183"16,0 0-5-16,0 0 25 0,25-54 1 15,-15 50-20-15,2-1-4 0,4 2-9 16,2 3-1-16,4 0-5 0,3 3-1 16,-2 3 4-16,1 3-5 0,-3 2-5 15,-4 1-7-15,-4 4-3 0,-7 0-1 16,-4 2 1-16,-2 4-2 0,-9 0 1 15,-3 1-1-15,-6 1-1 0,-2-2-13 16,0-1-1-16,1-8 2 16,5 0 5-16,3-6 5 0,3-4 2 0,5-2 1 15,1-1 1-15,2-3 0 0,0-6 0 0,3-6 2 16,6-3-1-16,3-4-1 16,6-1 2-16,4 1 0 0,2-3 0 15,1 3 0-15,-1 1-2 0,1 1 2 16,-5 1-1-16,0 1 4 0,-3 2 2 15,-3 4 1-15,0 2 1 0,-8-1-1 16,-2 5 2-16,-3 1-1 0,-1 2-1 0,-1 0 0 16,-6 2 0-16,-2 1-5 0,-4 0-3 15,-1 4 0-15,-3 6-2 0,2 4 0 16,1 3 1-16,0 5 0 0,5 4-1 16,0 5 1-16,3 1 0 15,4 2 0-15,2 0 0 0,3-5 0 0,9-2 1 16,4-4 0-16,6-4 2 0,-1-6-1 15,6-4-1-15,1-7 2 0,-1-2 1 16,1-3-2-16,-3-7 2 0,-4-1-4 16,-3-2 0-16,-7 1-3 0,-2 2 2 15,-3-2-27-15,-4-1-32 16,0 0-57-16,-1 0-82 0,1 1-235 0</inkml:trace>
  <inkml:trace contextRef="#ctx0" brushRef="#br0" timeOffset="110890.6334">13902 13059 72 0,'0'0'27'0,"-5"0"51"16,1 0-21-16,2 0-18 0,1 0-3 15,0 0 0-15,-1 0 5 0,2 0-7 16,0 0 3-16,-1 0-8 0,1 0-4 16,0 0 3-16,0 0 1 0,0 0-11 15,0 0-2-15,0 1-2 0,0 1-3 16,0 2 0-16,0 1-1 0,0 1-2 0,1-3 1 15,3 2-1-15,6 1 0 0,1-2 1 16,1-1-1-16,6 0 4 0,3-3 0 16,2 2-4-16,6-2 1 15,-2 0-2-15,4 0-3 0,3-3 1 0,-1 0-1 16,1-1-3-16,1-2 1 0,-1-1 1 16,0 2-3-16,0-1-1 0,1-1 1 15,3 3 3-15,-1 0 7 0,4 0 10 16,-6 0-8-16,-3 1-6 0,-7 0-2 15,-3 1 2-15,-6-1 0 0,-5 3 1 0,-4-3-1 16,-5 3 0-16,0-2 0 0,-2 2 1 16,0 0 3-16,0 0 1 0,0 0-3 15,0 0-2-15,0 0-3 16,-2 0-2-16,-2 0 1 0,-1-1-2 16,-1 1 0-16,0-1 0 0,-1 1 0 15,-1 0-1-15,0 0 0 0,2 2-1 16,-2 0-19-16,4 1-13 0,0-1-26 15,2-1-17-15,0-1-30 0,-2 0-110 16</inkml:trace>
  <inkml:trace contextRef="#ctx0" brushRef="#br0" timeOffset="111845.4751">14174 13314 202 0,'0'0'173'0,"0"0"-126"15,0 0 2-15,0 0 0 0,0 0 12 16,0 0-27-16,0 0-13 0,-50-16-6 15,43 32-8-15,1 4 2 0,0 6 4 0,2 3-2 16,3 1-3-16,1 1-2 0,3-1 0 16,4-3-3-16,1-5-1 15,4-3 0-15,-1-4-1 0,5-2 0 0,0-5 0 16,1-3 1-16,-1-3-2 16,2-2 0-16,0-4 0 0,-1-3 1 0,1-3 1 15,-3-1-2-15,-3-5 1 0,1 2 0 16,-2-4 0-16,-4-2 0 0,1 2 0 15,-4-5 2-15,-3-2 6 0,-1-3 2 16,-2-3 0-16,-7-2-3 0,-3-4-2 16,-2 2-3-16,-4 0-1 0,-3 3-1 15,3 7 1-15,-2 6 0 0,3 8 1 16,-1 7-3-16,0 4 2 0,0 5-2 16,-2 6 0-16,0 8 1 0,3 1-1 15,0 4 0-15,6 4-1 0,1 0 1 16,6 0 0-16,3-1 0 0,1-2 1 15,9 0 1-15,5-3 0 0,8-3 2 16,4-3 2-16,5-4 5 0,3-6 1 16,-1-2-1-16,0-4-3 0,-3-3-8 15,-3-1 4-15,-4-2-3 0,-5 1 1 0,-3 1-1 16,-9 0-1-16,-2 3 0 0,-4-1-17 16,0 2-35-16,-7 0-29 15,-9-3-83-15,1 0-169 0</inkml:trace>
  <inkml:trace contextRef="#ctx0" brushRef="#br0" timeOffset="112332.1125">11453 12943 301 0,'0'0'129'0,"0"0"-92"0,0 0 12 15,0 0 25-15,0 0-39 0,0 0-13 16,0 0-2-16,-2 44 7 0,1-13-2 15,0 4 6-15,-2-1 0 0,1 2-5 16,0-4-6-16,-2 3-7 0,3 0-3 16,0-3-6-16,0 0-2 0,0-6 0 15,0-2-2-15,0-4 0 0,-3-7-43 16,0-3-64-16,-1-8-77 0,-5-2-223 16</inkml:trace>
  <inkml:trace contextRef="#ctx0" brushRef="#br0" timeOffset="112563.3918">11063 13421 152 0,'0'0'222'16,"0"0"-124"-16,0 0-30 16,0 0-7-16,0 0-13 0,0 0-12 0,0 0 9 15,78 11-2-15,-39-13-8 0,5-3-11 16,4-4-3-16,2 1-5 0,-2-3-3 15,2-1-2-15,-7 2-6 0,-1 0-1 16,-6 4-2-16,-6-1-2 0,-12 5-2 16,-5 0-2-16,-11 2-40 0,-2 4-39 15,-14 4-43-15,-2 0-86 0,-4 1-217 16</inkml:trace>
  <inkml:trace contextRef="#ctx0" brushRef="#br0" timeOffset="113012.0022">11189 13535 269 0,'0'0'91'0,"0"0"-61"16,-37 50 10-16,28-30 22 0,4 4-1 0,-1 3-17 15,4 1-9-15,1 3-6 0,-1 1-5 16,0 1-5-16,1-1 1 0,0-2 1 16,1-4-6-16,1-2-4 0,5-5-5 15,5 0-2-15,-1-3-3 0,1-3 1 16,2-3-1-16,2 0 3 0,3-6-1 15,2-1-3-15,3-3 2 16,-2-3 0-16,0-7 0 0,2-2-1 0,-2-6 1 16,-4-2 0-16,-3-3-2 0,-4-2 1 15,0-2 0-15,-6-3 0 0,-1-3-1 16,-3-1-1-16,0-4 1 0,-7-2 0 16,-6-1 0-16,-2 0 1 0,-3 7-1 0,-1 3 0 15,-1 9 1-15,1 7 0 16,-1 8-1-16,-1 7 1 0,0 3 0 15,-4 10 0-15,1 7 0 0,2 2 0 0,1 6 0 16,10-2 1-16,4 3 0 0,7-2 1 16,4-2 1-16,8 0-4 0,9-4 3 15,4-4 0-15,5-3 2 0,6-5 1 16,0-4 1-16,8-5 0 0,-7 0-1 16,0-5 1-16,-4-3-4 0,-6 0 0 15,-6-2-1-15,-7 1-2 0,-4 4-1 16,-5-1 0-16,-4 4-23 0,-1-3-49 15,-4-3-42-15,-4-3-142 0</inkml:trace>
  <inkml:trace contextRef="#ctx0" brushRef="#br0" timeOffset="113896.417">15257 13600 174 0,'0'0'93'0,"0"0"22"0,0 0-77 15,-61-63 8-15,41 48 0 0,-1 2-6 16,0 2-4-16,3 5-9 0,-1 5-4 15,4 0-4-15,0 2 0 16,2 8-4-16,-2 2-1 0,1 7-2 16,0 3-6-16,3 3 1 0,2 4-2 0,2 0-1 15,3 3 0-15,4-5-1 0,0 1-2 16,5-4 2-16,3-4-3 0,4-2 1 16,2-1 0-16,4-7-1 0,2-1 1 15,2-6 0-15,2-2 1 0,3-4-1 16,0-6-1-16,-2-5 0 0,1-2 0 15,-6-2 0-15,-1-3 0 0,-4 1 0 16,-3-4 0-16,-4-2 2 0,0-2-2 0,-4-3 0 16,-2-2 2-16,0-4-1 15,-2-2 1-15,0-3 4 0,-1-2 3 0,-2 1 2 16,1 3 0-16,0 5-1 0,1 9 2 16,-1 6-2-16,0 7-2 0,-1 6 0 15,0 3-1-15,2 3 0 16,-1 1 3-16,0 1-2 0,0 5-4 0,-3 7-4 15,0 7 0-15,0 5-1 0,3 8 1 16,1 6-1-16,1 0 1 0,0 3 2 16,2 0 4-16,0 0-1 0,1-1 1 15,-1-2-2-15,2-6 0 0,-1-2-2 16,1-3-1-16,-2-4 0 0,1-3 0 16,0-2 0-16,1-4-1 0,-1-5 0 15,-2 1 0-15,1-5 0 0,0-3 0 16,-2-1-1-16,1 1-9 0,1-2-26 0,1-3-21 15,3-3-32-15,-1-5-35 0,3 2-135 16</inkml:trace>
  <inkml:trace contextRef="#ctx0" brushRef="#br0" timeOffset="114385.4202">15534 13553 412 0,'0'0'93'16,"0"0"-25"-16,0 0-18 0,42-53 8 16,-30 49-15-16,1 1-8 0,2 3-4 15,1 0-11-15,-3 4-5 0,1 2-3 16,-2 3-2-16,-2 2-3 0,-4 4-3 16,-1 4-1-16,-5 1-2 0,-2 5 0 15,-5-1 0-15,-5 2 0 0,-5 1-1 16,-1-2-1-16,-3 0-9 0,-1-3-13 15,3-4 2-15,4-5 5 0,5-4 12 16,5-5 4-16,2-4 0 0,3-1 2 0,0-10-1 16,4-3 1-16,6-7 0 15,4-2 2-15,2-1-2 0,6-1 3 0,3 1-2 16,-2 0-1-16,3 1 1 16,-3 1 1-16,2 2 2 0,-5 1 0 0,0 2 1 15,-2 1 0-15,-2 1 3 16,-3 4-1-16,-5 2 3 0,-2 4 3 15,-5 3-3-15,-1 1-3 0,0 2 2 16,-7 6-2-16,-4 5-6 0,-4 8-1 0,-5 4-2 16,3 4 0-16,0-1 0 0,6 4 0 15,4-2 1-15,6-3 0 0,2 3 0 16,9-6-1-16,4-2 0 0,6-4 1 16,3-4 1-16,4-4-2 0,3-3 1 15,2-3 0-15,0-3 0 0,-2-3 0 0,-1-3-1 16,-4 0-19-16,-3-4-38 15,-2-3-59-15,-4-2-110 0</inkml:trace>
  <inkml:trace contextRef="#ctx0" brushRef="#br0" timeOffset="130864.4284">16652 13823 216 0,'0'0'115'0,"0"0"-90"15,0 0 9-15,0 0 48 0,0 0-23 16,0 0-2-16,0 0-18 0,0 0-12 16,0 0-2-16,-16-26-13 0,25 27 1 15,4 4 12-15,0-1 2 0,7 1-2 16,1-1-2-16,8-1-5 0,0 0-2 16,3-3-3-16,3 1 0 0,6-1-1 15,3 0-2-15,-5 0 5 16,0-2-10-16,-13-1-1 15,-3 0 0-15,-5 0 2 0,-6 2-1 0,-2 0 0 0,-7-1 0 16,0 1-1-16,0 0 1 16,-2 0-1-16,0-1-2 0,1 0-1 0,-2 1 1 15,0-1-1-15,0 1-1 16,0 0 0-16,-2-1 0 0,-2 1-1 16,-1-1-11-16,-3 2-22 0,-2 0-22 15,-4 5-32-15,0-1-18 0,0 1-50 16,0-2-124-16</inkml:trace>
  <inkml:trace contextRef="#ctx0" brushRef="#br0" timeOffset="131229.3504">16653 14001 195 0,'0'0'108'15,"0"0"-55"-15,0 0 8 0,0 0 19 16,0 0-16-16,0 0-21 0,0 0-9 15,0 0-9-15,-12 19-7 16,22-16 5-16,5 3 2 0,6-5-4 0,7 2-2 16,5-2-5-16,4-1-2 0,3 0-1 15,0-1-3-15,0-2 0 0,-5 0-2 16,-4-1 0-16,-4 1-3 0,-5 1 0 16,-9 0 0-16,-5 1-1 0,-4 0 1 0,-2 1-1 15,-1 0 0-15,0 0 0 16,-1 0 2-16,0 0-4 0,0-1 3 15,0 1-1-15,0-2 0 0,0 0 0 0,0-1 0 16,0-1-1-16,-2 0-1 0,-2 1-1 16,2-1 1-16,-1 2-1 0,-2-1-5 15,0 1-26-15,2 1-19 0,0 0-18 16,-2-2-27-16,2-5-69 0,2 1-110 16</inkml:trace>
  <inkml:trace contextRef="#ctx0" brushRef="#br0" timeOffset="136372.3387">4874 14637 150 0,'0'0'130'15,"0"0"-130"-15,0 0 0 0,67 17 0 16,-37-17 2-16,3 0 0 0,4 0 1 15,1 0 4-15,4 1 4 0,5 2 5 16,2-3 4-16,5 0 3 0,3 0-5 16,7 0 4-16,1 0-2 0,9 0-5 15,-1 0-2-15,8 2-3 0,0 1-4 16,4 0-2-16,1 1 1 0,5-3-3 0,-2-1 0 16,5 0 1-16,-2 0 3 15,5-5-3-15,-1-1 6 0,0 1 0 16,-4 1 3-16,1 0-2 0,-3-1-1 0,1 3-4 15,-2-1 0-15,3 2-1 0,-1-3-4 16,5 1 1-16,0-3-1 0,3 4 0 16,5-4 0-16,0 2 1 0,2 0 0 15,-1 1 1-15,3 0-1 0,0 0-1 16,4-2 0-16,0 0 0 16,0 3 0-16,-3-2 7 0,0-1 2 0,-3 3 0 15,3-2-2-15,-3 1-1 0,2-1-3 16,-1-1-2-16,2 0 2 0,1 2 0 15,-4-1 0-15,-1 1-1 0,0-1 0 16,-5 0 2-16,-2 4-2 0,-4-3-2 16,-2 3 5-16,-4 0 2 0,-2 0-1 15,1 0 0-15,-5 0 0 0,2 0 1 16,-3 0-1-16,-2 0-1 0,3 0-5 0,-1-6 1 16,2 1 0-16,-2-1 1 0,-3-2 0 15,1 0 2-15,-7 1-2 16,1 0 1-16,-4 2-1 0,-3-1 1 15,-4 1 0-15,-2 1-3 0,3 0 0 16,-4 0-1-16,1 0 1 0,3-2 0 0,-1 3 0 16,-1-1 0-16,2 0 0 0,0 1 0 15,0 1 0-15,-3 0 1 0,1 1 0 16,-1 1-1-16,-4 0 1 0,-3 0-1 16,2 0 0-16,-1 1-3 0,-2 1 3 15,-1 2 0-15,2 1 0 0,-1 1 0 16,3 1 0-16,-2-1 0 0,0-1 0 15,5 0 1-15,-3 0-1 0,1 0 1 0,3 1-1 16,-3-1 2-16,4-1-1 16,-3 1 0-16,4 0 2 0,1-2-1 15,1 0 2-15,1 0-2 0,0-1 0 0,1 0-2 16,0-1 1-16,2-1-1 16,0 0 1-16,3 0-1 0,4 0 0 15,7 0 0-15,9-3-3 0,8 0-39 0,12-2-21 16,5-6-72-16,4-3-128 0</inkml:trace>
  <inkml:trace contextRef="#ctx0" brushRef="#br0" timeOffset="141014.6422">17924 14136 396 0,'0'0'88'0,"0"0"-44"16,0 0 14-16,-52-38-3 0,48 35-7 16,3-1-11-16,1 3-4 0,0 1-8 15,0 0-10-15,0 3-8 0,0 4-5 16,6 8-2-16,6 6 3 0,1 1 5 16,3 6 0-16,0-1 0 0,4 5-1 15,-2-2-2-15,6-3-3 0,3-2-1 16,2-5 1-16,4-3-1 15,0-8 1-15,1-6-1 0,0-3 1 0,-2-8 1 16,0-5 1-16,-2-3 1 0,-3-2 2 16,0-1 0-16,-4-4 0 0,0 2-3 15,-5-1 0-15,-1-2-1 0,-3 1 0 16,-4-3 2-16,2 0 3 0,-7-5-2 0,1 1-1 16,-4-1-2-16,-2-3 0 15,-6 5 1-15,-2-2-1 0,-5 1-1 16,-3 6 0-16,-2 2-2 0,1 5 1 0,-6 6 0 15,-3 3-1-15,-4 2 0 0,-2 3-2 16,-4 3 2-16,1 6 0 0,-4 1 1 16,0 2-1-16,2 1 1 15,3 3-1-15,1 3 0 0,0 1 0 0,0 5 0 16,2 3 1-16,1 7-2 0,4 4 2 16,3 5-1-16,7 4 0 0,7 1 0 15,2 3 2-15,5-1 2 16,2 2 0-16,6-2 0 0,3 0 0 0,7 1 1 15,5-3-4-15,5-5 0 0,7-5 0 16,7-5 0-16,9-7-1 0,4-3 2 16,5-6 0-16,6-5 1 15,1-4-2-15,2-6 2 0,0 0 0 0,0-7 1 16,-1-2-1-16,-3-4 0 0,-6-1 1 0,-1-1-1 16,-12 0 1-16,-2-3-4 0,-10-2-2 15,-7-1 0-15,-2-1 1 16,-4-3-2-16,-2-3-35 0,-1-5-41 0,-3-12-75 15,-1 0-130-15</inkml:trace>
  <inkml:trace contextRef="#ctx0" brushRef="#br0" timeOffset="141482.7983">18105 13291 247 0,'0'0'95'0,"0"0"-64"0,0 0 23 15,0 0 16-15,0 0-10 0,0 0-11 16,0 0-11-16,-30 0-4 0,30 6-16 0,7 2 0 16,6 2 6-16,8-2 6 15,13-1 2-15,8-4-6 0,10-2-4 16,5-1-2-16,6 0-4 0,0-2-4 16,-4-2 1-16,3 2-2 0,-5-2-2 15,0 0 0-15,-4 0-1 0,-5-2 5 16,-5 3-5-16,-13-1-7 0,-6 3 2 15,-10 1 0-15,-10 0-2 0,-3 0 0 0,-1 0 0 16,0 0 1-16,0 0 2 16,-6 0-1-16,-5 0 1 0,-4 0-4 15,-5-2 0-15,3 2 0 0,-1-3 0 16,5 3 0-16,2-2 0 0,7 0-8 16,2 2-22-16,2-1-14 0,0 0-22 15,6-3-36-15,7-3-65 0,2-5-167 0</inkml:trace>
  <inkml:trace contextRef="#ctx0" brushRef="#br0" timeOffset="143027.597">19869 12940 176 0,'0'0'180'0,"0"0"-145"15,0 0 16-15,-4-55 12 0,14 46 5 16,7 1-25-16,6 4-11 0,4 2-5 16,2 2-3-16,4 5 0 0,-2 4-4 15,-3 2-1-15,-4 3-1 0,-5-1-4 16,-3 5-3-16,-6-4-4 0,-7 5-4 15,-3 3-1-15,-11 3-1 0,-6 3-1 0,-7 0 1 16,-5 2-1-16,-3 1-1 16,0-3 1-16,0-3-1 0,1-5-1 15,4-4 1-15,2-6 1 0,6-6 0 16,6-3 1-16,8-1 1 0,5-8-1 16,2-5 1-16,11-5 0 0,5-3-1 0,5-1 1 15,7 1-2-15,3 0 1 0,0 1-1 16,0 0 0-16,0 1 1 0,-3-1 0 15,-2 0 0-15,-3 0 1 0,-2-1 5 16,-4 2 7-16,0-4-4 0,-4 1 0 16,-5 3-3-16,-2 1 2 0,-5 4-4 15,-1 0 1-15,-2 2 0 0,0 4-2 16,-1 0-1-16,-4 6 2 16,-3 1-1-16,-1 1-1 0,-1 3-2 0,-4 9 0 15,0 5-1-15,1 6 0 0,-3 6 1 16,2 4-1-16,0 3 0 0,1 2 2 15,6-1-1-15,-1-2 0 0,8-3 4 0,7-3-2 16,7-4 1-16,8-1-4 16,7-4 3-16,9-2-1 0,5-5 1 0,5-5 3 15,-1-2-1-15,0-3 3 16,-6-3-2-16,-3 0-2 0,-6 0 0 0,-9 0 2 16,-2-5-3-16,-10 2-3 15,-4-2-1-15,-5 1 1 0,-2 1 2 0,0-2-2 16,-7 2 0-16,-1-1-1 15,-3 0-21-15,-5 4-30 0,0 0-37 0,-2 0-55 16,1 0-101-16</inkml:trace>
  <inkml:trace contextRef="#ctx0" brushRef="#br0" timeOffset="143431.6202">19195 13677 388 0,'0'0'22'15,"0"0"8"-15,0 0 28 0,0 0 5 16,0 0-16-16,52-42-12 15,-28 42-3-15,4 0-7 0,7 0 2 0,7-1 7 16,8-1 2-16,7-2-8 0,4-1-5 16,6-2-2-16,6 0-2 0,7-2 0 15,3-2-7-15,6 2-7 0,6 0 6 16,6 1 0-16,2-3 2 0,0 3 2 16,-4 1-3-16,-14 2-4 0,-10-1-3 15,-19 3 3-15,-16 0-6 0,-16 2 0 16,-13 0-2-16,-10 1 1 0,-2-3 0 15,-12 0 3-15,-8 0-4 0,-10 1-1 16,-3 2-1-16,-4 0-16 0,0 4-23 0,2 3-13 16,-1 1-33-16,-4 2-34 0,-4 4-66 15,5-5-159-15</inkml:trace>
  <inkml:trace contextRef="#ctx0" brushRef="#br0" timeOffset="143951.7695">20080 13858 465 0,'0'0'30'0,"0"0"-5"0,-5-64 55 16,-2 45-33-16,-5 4-15 15,-1 1-13-15,-2 2-5 0,-4 4-6 16,1 4 1-16,-2 3 3 0,1 1 2 0,-4 2-4 15,0 9-1-15,1 3 2 0,-3 6 4 16,3 3 1-16,-1 7-1 0,2 3-2 16,-1 4-5-16,-1-1-1 0,2 3-4 15,3-2 1-15,7-3 2 0,3-3 1 16,7-6-3-16,2-2-2 0,9-3-1 16,4-6-1-16,5-3 1 0,2-7-1 15,8-4 0-15,-2-4 4 0,4-7-3 16,1-7-1-16,-2-5 1 0,2 0 0 0,-1-8 0 15,1 2 0-15,-2-2 0 0,-3-3-1 16,-2 0 2-16,-7 1-1 0,-3 1 4 16,-7 8 4-1,-4 8-4-15,0 8 0 0,-4 7-5 0,0 3 2 16,0 9-1-16,-6 9 0 0,4 7-1 16,-2 3 0-16,1 5 3 0,3-1 1 15,3 0 2-15,13-3 2 0,4-3 0 16,11-2-4-16,8-5 0 0,5-4 0 15,8-5-1-15,0-6 1 0,0-6-2 0,3-2 0 16,-2-13 4-16,1-1-2 16,2-5-4-16,-3-1 0 0,-4-3-2 0,-5-3 1 15,-2 1-4-15,-4-1-52 0,-3-3-36 16,-3-4-65-16,-5-1-163 0</inkml:trace>
  <inkml:trace contextRef="#ctx0" brushRef="#br0" timeOffset="144810.6995">21126 12827 249 0,'-18'-84'170'0,"-4"35"-166"0,-4 3-3 16,-9-2 52-16,-8 1-19 16,-6 1-4-16,-7 1 9 0,-8 6-19 15,-4 5-5-15,-7 6 3 0,-1 4 4 16,-4 3 0-16,-3 5-6 0,2 3-3 15,0 4-1-15,1 2-3 0,-1 3-6 0,3 4 2 16,-5 0-2-16,0 5 0 0,0 5 0 16,1-1 0-16,1 5 1 0,-2 2-2 15,2 0 1-15,-3 0 1 0,1 3-2 16,2 1 5-16,-3 3-1 0,1 3-2 0,-4 3-1 16,2 1 0-16,-1 2-1 0,-1 0 1 15,-2 2-1-15,0 1 0 0,0 3-2 16,-1 1-5-16,5 2 3 15,3 2 2-15,7 1 2 0,2 1-1 0,6 0 1 16,5 4-1-16,5-1 1 16,7 2 6-16,-1 2 1 0,3 3-3 0,0 2-2 15,1 2-3-15,1 4-1 0,4-1 0 16,4 3 2-16,5 1 1 0,5 2 2 16,4 0 2-16,10 2 2 0,4-1 0 15,5 3-2-15,5-2 0 0,1 2 0 0,6 1-7 16,3 1 1-16,0 0 1 15,4-1 0-15,0 3 0 0,1-1 1 16,0 1 2-16,2 0-2 0,-1-2 2 16,5-2 0-16,4-1 1 0,0-5-1 15,5 2-3-15,3-5-2 0,4-5 1 16,7-1 3-16,3-6 2 0,6-3 1 0,1-3 0 16,7-6-3-16,3 2-4 0,2-3 4 15,3-4 0-15,0-2-2 16,3-4 0-16,4-4 1 0,5-4 0 0,1-3-1 15,2-8 0-15,4-3 1 16,7-5 4-16,4-3-1 0,3-9-5 0,7-5-1 16,-3-5 0-16,8-4 3 15,0-3-1-15,-1-3 0 0,3-1 1 16,-1-3 1-16,0 0-4 0,-3-5-6 0,-3 2 6 16,-5-3 1-16,-5-4 2 0,0 2 0 15,-9-7 0-15,-4 0 1 0,-3-4-1 16,-6-3-3-16,-5 0-5 0,-5-7 5 15,-4-1 0-15,-3-5 1 0,-6-4 1 16,-2-3-2-16,-2 1-2 0,-5-5 2 0,-2 4 1 16,-7-3-1-16,-3 3 2 0,-3 2-1 15,-4 0 1-15,-4 0 1 16,-1-2-2-16,-1-3-1 0,-2-4 0 0,-1-2-3 16,-2-4-3-16,-5-2 6 0,-2-3 0 15,-8-2 1-15,-3 1 2 0,-11 3 1 16,-8 4 1-16,-7 8-5 0,-11 10 0 15,-10 9 0-15,-12 10 0 0,-14 12 0 16,-12 9 0-16,-14 9 0 0,-7 13 0 16,-10 9-7-16,-4 6-30 0,-2 7-39 15,-2-4-99-15,0-6-312 0</inkml:trace>
  <inkml:trace contextRef="#ctx0" brushRef="#br0" timeOffset="155504.639">17327 16496 370 0,'0'0'161'0,"-8"-65"-147"0,8 49 15 16,0 8 10-16,0 5 14 0,0 3-5 15,0 3-20-15,0 6-15 0,1 8-9 16,4 10 6-16,1 4 17 0,1 8 2 0,-3 3-4 15,2 1-8-15,2-4 2 0,-5 1-3 16,1-2-5-16,-2 3-4 0,0 1 3 16,-2-3-4-16,0-5-3 0,0-5-1 15,-3-2 0-15,1-6 0 0,0-5-1 16,0-6 1-16,1-3-2 16,1-3 0-16,0-2 1 0,0-2-1 15,0 0 1-15,0-4-1 0,0-5-30 0,5-7-32 16,7-7-56-16,11-15-83 0,3 1-256 15</inkml:trace>
  <inkml:trace contextRef="#ctx0" brushRef="#br0" timeOffset="155767.7749">17753 16768 295 0,'0'0'240'0,"0"0"-189"0,0 0 0 0,0 0 22 15,0 0-27-15,0 0-2 0,0 0-11 16,0 0-10-16,0 0-9 0,46 14 0 16,-18-17 0-16,4-1-4 15,1-1-7-15,1 2 3 0,-1-2-3 0,-2 0 2 16,-1 0 0-16,-3 1 3 0,-6 0-2 16,-6 1-2-16,-8-1 2 0,-1 2-3 15,-5 1 0-15,-1-1-1 0,0-1 1 16,-6-2-3-16,0-1-8 0,-1-2-41 15,1-5-41-15,4-6-78 0,2 0-197 16</inkml:trace>
  <inkml:trace contextRef="#ctx0" brushRef="#br0" timeOffset="156389.6442">19072 16766 405 0,'0'0'114'0,"0"0"-81"0,0 0-2 16,0 0 3-16,0 0-3 0,0 50 10 15,8-33-13-15,4 2-7 0,3-1-3 16,4-2 1-16,2-5 2 16,6-2-6-16,2-1-1 0,0-2-2 15,5 1-4-15,-1-3-3 0,-2-4 0 0,0 0-2 16,-3 0-1-16,-6-2-1 0,0-3-1 15,-2-4 1-15,-6-2 0 16,-4-5 1-16,0-2-2 0,-7 0 1 0,-3-3 0 16,0 1 0-16,-6-1-1 0,-6-4 2 15,-4 1-2-15,-12-3 0 0,0 1 1 16,-3 7-1-16,-4 5 0 0,5 8 0 16,0 5 0-16,-2 1 0 0,3 8 0 15,7 4 0-15,-4 2 0 0,7 6-1 0,1 4 1 16,1 8-1-16,2 4 1 0,5 3 0 15,4 0 5-15,6 1 3 0,0-1 3 16,11-2-2-16,4-3-2 0,6-1-1 16,7-1 1-16,7-5 0 0,3-4-1 15,8-4-2-15,0-5 6 0,2-5-2 16,-4-5-6-16,1-4 1 0,-7 0 1 16,-1-3-2-16,-8-2 2 0,-2-1-4 15,-6-2 0-15,-7-1 0 0,-5-2-28 16,-4-3-11-16,-5-5-18 0,0-4-61 15,-6-15-84-15,0-1-234 0</inkml:trace>
  <inkml:trace contextRef="#ctx0" brushRef="#br0" timeOffset="156687.965">19388 15947 323 0,'0'0'268'0,"0"0"-253"0,0 0 8 16,0 0 34-16,0 0-19 0,0 0-13 16,0 0 15-16,0 0-4 0,51 54-8 15,-26-44-3-15,4-2 0 0,3-1-4 16,-1-4-4-16,0-3-1 0,-1 1-1 15,-4-1-8-15,-3 0-3 0,-5-1 0 16,-3-1-1-16,-7 1-3 0,-6 1 0 0,-1-3 0 16,-1 0 0-16,0-1-29 0,1-4-32 15,5-5-37-15,2-7-55 16,5-1-169-16</inkml:trace>
  <inkml:trace contextRef="#ctx0" brushRef="#br0" timeOffset="157224.6231">20203 15591 212 0,'0'0'313'16,"0"0"-280"-16,0 0-4 15,54-32 26-15,-35 32-4 0,5 7-14 16,2 2-10-16,0 4 0 0,-1 5-5 16,-7 1-6-16,-4 3-5 0,-8-1-6 15,-6 4-2-15,-2 2-2 0,-12 2-1 0,-3 2 0 16,-10 0 0-16,0 1-2 0,-2-5-6 16,-1-3-9-16,6-5 9 0,3-9 7 15,8-2 1-15,4-5 1 0,5-3 0 16,3-4 0-16,1-6 0 0,3-3 2 15,4-6 3-15,10-6-3 0,6-1 0 16,4-4-1-16,11 2-1 0,0 1 1 16,1 0-2-16,2 3 1 0,-3-1 1 15,-2 5-1-15,-2 0 1 0,-2 2 4 16,-5 4 3-16,-4-2 2 0,-10 7 0 16,-6 2 5-16,-7 3-3 0,0 2-1 15,-6 2 1-15,-3 0-5 0,-7 6-5 16,-2 6-2-16,-2 10-1 0,-1 4 1 15,2 6 1-15,3 4 2 0,5 0 0 0,3 0-2 16,5-3 3-16,3-7-1 0,8-1 2 16,7-6-2-16,7-3-2 0,5-6-1 15,5-6 0-15,1-4 0 16,1-4-1-16,-2-4 0 0,0-4-23 0,-6 0-22 16,-4-1-32-16,-4-2-86 0,-4 1-181 15</inkml:trace>
  <inkml:trace contextRef="#ctx0" brushRef="#br0" timeOffset="157539.2036">21077 15569 302 0,'0'0'205'0,"0"0"-174"0,0 0 26 16,0 0 12-16,-57-15-20 0,44 26-13 15,0 8-7-15,-2 8-8 0,2 9-4 16,-5 7 1-16,2 7 1 0,-2 6-3 16,-3 4-3-16,0 3-2 0,-3 5-3 15,0 2 0-15,-3 6 0 0,-1 3 2 16,2-1-1-16,-3-4-4 0,-1-8 0 16,1-4 6-16,2-4-6 0,-1-6-1 15,6-9 2-15,3-3-2 0,1-3-1 16,4-5-3-16,-1-3-2 0,4-8 2 15,6-9 0-15,3-9-22 0,2-4-18 16,7-13-19-16,6-8-40 0,11-15-31 16,2-2-138-16</inkml:trace>
  <inkml:trace contextRef="#ctx0" brushRef="#br0" timeOffset="157993.3878">21182 16200 181 0,'0'0'303'0,"-6"-60"-264"0,5 43 20 16,-4-1 9-16,1 8-9 0,0 1-18 15,0 2-6-15,-1 3-7 0,-3-2-6 16,-2 5-7-16,-4 1-6 0,-3 4-1 16,-1 7-3-16,-3 6 0 15,0 5-1-15,0 7 4 0,-1 6-1 0,1 4 1 0,2 3-2 16,-3-2 5-16,2 3-2 15,2-3-3-15,3-5 2 0,7-4-3 16,5-7-2-16,3-2-2 0,4-6-1 16,9-4 1-16,3-6-1 0,6-4-1 0,3-3 1 15,4-8 1-15,2-6 2 0,0-5-3 16,-2-1 0-16,-6-4 0 0,-4 1 0 16,-4-1 0-16,-3 2 0 0,-3-1 0 15,-4 6 1-15,-3 7 1 0,-2 6 1 16,0 4 7-16,0 2 3 0,-1 9-6 15,-2 8-6-15,-2 9 0 0,0 2 1 16,2 0 0-16,3-2 2 0,0-5 1 0,13-6-2 16,6-3 1-16,7-7 4 15,11-5-8-15,5-1 0 16,8-11 0-16,2-6 0 0,2-3 0 0,-4-2 0 16,-8 0 0-16,-9-1 0 0,-11 2 0 15,-9 2 0-15,-7 0 0 0,-6-4-79 16,0-11-113-16,0-4-377 0</inkml:trace>
  <inkml:trace contextRef="#ctx0" brushRef="#br0" timeOffset="169119.1962">21585 15162 161 0,'0'0'101'0,"0"0"-66"0,0 0 12 16,29-58 8-16,-29 47 8 0,-8 0-12 16,-5-3-7-16,-5 0-11 0,-4-1-6 15,-9-1-11-15,-4 2-7 0,-8 0-3 16,-3 0-2-16,-7-1-1 16,-4 0 0-16,-6 1-1 0,-4-2-2 0,-6 2 0 15,-4 1-2-15,-6 0 2 16,-3 1 0-16,-4 3 2 0,-4 0 1 0,-1 2 2 15,-6 2 2-15,-2 3 2 0,-1 2 0 16,-3-1-4-16,-1 1-5 0,-4 0 4 16,0 0 0-16,1 0-1 0,-2 2-1 15,0 1 1-15,0 3 0 0,-1-1-3 16,1 2-2-16,0 0 1 0,-1 0 1 0,1 1 1 16,4 4 0-16,0-1 0 0,0 1 1 15,3 4-1-15,-4 0-1 16,5 2-7-16,-1 4 7 0,6-1 1 0,6 3 2 15,0 1 3-15,9 0-2 0,0 3 0 16,3 0 0-16,4 2-4 0,4 0 0 16,3 0 1-16,1 2 0 0,2 2 1 15,1 3 0-15,0 1-2 0,3 1 2 16,2 1-1-16,5 1 3 0,-1 3 1 16,4 0-1-16,4 0 0 0,1 0-3 15,6 3 5-15,0 1 1 0,1 2-1 16,3 2 0-16,0 3-3 0,-1 0 0 15,3 5 0-15,-3 3-1 0,4 2 2 0,0 3-2 16,3 3 2-16,3-1-1 16,3-2-1-16,3-1 1 15,3-4 0-15,6-9 3 0,3-2-3 16,2 0 2-16,3 1 0 0,2 8-2 0,2 0-1 16,1 3 2-16,2 1-2 0,0 0 2 0,5 2-2 15,1-2 1-15,4-5-3 0,2-4 2 16,0-5-2-16,4-2 1 0,5-1 0 15,2-3-1-15,2-1 2 0,4 0-1 0,2-2 0 16,1 2-1-16,3-2 1 0,2-1 1 16,2-1 0-16,3 0-1 15,1-1-1-15,5 1 1 0,0-2-1 16,2 2 3-16,2-2-1 0,0 2 0 16,4-4 2-16,2 0-1 0,3-5-2 15,1-2 2-15,4-1-3 0,5-4 0 0,-12-3 0 16,-3-4 0-16,-1-3 0 15,0 0 0-15,11 4 0 0,10-3 2 0,3 3 0 16,-3-1 0-16,3-3 1 16,1 1-2-16,0-3-1 0,2 0-5 0,-4-3 5 15,5 0 0-15,0-2 1 0,0-2 0 16,3 0 0-16,0-3 1 16,1-1 1-16,1 1 1 0,1-2-1 0,-1 0-3 15,4-2-1-15,-2 0 0 0,2-2 2 16,-2 1-1-16,3-2 1 0,-3-3 0 15,2 0 1-15,-2-2 1 0,0-1-3 16,0-2 0-16,-2 0-9 0,4-3 9 0,7-3 0 16,11-3 1-16,-2-2 0 0,-2-2 0 15,-12 2 1-15,-13 2 0 0,-2-1 1 16,0-1-3-16,-1-1-2 16,-1-2 0-16,-1-2 2 0,-3-3 0 15,0-2 0-15,0 0 3 0,-3-3-2 0,-1 0 3 16,0-1-2-16,-3-1 3 15,-4-2-2-15,-1 0-1 0,-4-2-2 0,-2-2-1 16,-3 1 1-16,-2 1 2 0,-4 0 1 16,2 0 0-16,-5 0 0 0,2-2-1 15,-5-1 0-15,-1 0-1 0,-3-2 1 16,-1-3 0-16,-4-5-1 0,0 0 2 16,-6-4-3-16,-2 2 1 0,-2 2 1 15,-5 1 0-15,-1 0 2 0,-4 1 2 0,-3-9 2 16,0 4-2-16,-2-1 0 15,-1-1-2-15,-1 8-1 0,1-1-1 16,-2-1-2-16,-1-1-1 0,2 0 0 16,-4-2 1-16,0 2 0 0,-2 3 0 15,-3 1 1-15,-1 0 1 0,-2 1 0 16,-1-1 1-16,-1 2 1 0,-1 1-1 16,1-2 0-16,-1 2 3 0,-3-2-6 15,1 1 0-15,0 2 0 0,0 1 0 0,-3 3 0 16,-1 3 0-16,-3 3 0 0,0 0 0 15,0 3 0-15,0 1 0 0,-4 2 0 16,2 0 0-16,1 4 0 0,-1 0 0 16,0 2 0-16,3 1 0 0,0 0 0 15,0 1 0-15,3 5 0 0,-1-1 0 16,2 6 0-16,-1 0 0 0,0 2 0 16,-1 3 0-16,3 1 0 0,2 2 0 15,7 3-18-15,4 0-36 0,6 1-21 16,12-2-72-16,5-6-106 0</inkml:trace>
  <inkml:trace contextRef="#ctx0" brushRef="#br0" timeOffset="174573.0649">21230 13716 242 0,'0'0'125'16,"0"0"-111"-16,0 0-4 0,0 0-10 16,0 0-1-16,0 0 1 0,0 0 1 15,23 34-1-15,-13-31 0 0,2 1 0 16,2 0 1-16,5-2-1 16,2-1 2-16,3-1 0 0,7 0 4 15,2 0 2-15,7-1-2 0,3-3 2 0,1-4 0 16,4 0-1-16,2-5-3 0,1 2 0 15,4-3 1-15,-3-2 2 0,3-4-3 16,0 1 4-16,3-6 2 0,0-2 4 16,0-2 0-16,0-1-1 0,1 0-3 15,2-2 1-15,1 0-2 0,1-1-3 16,2 1-3-16,1-2 1 0,2 3 1 16,0-4-1-16,-1 0-1 0,2-2-1 15,-2 2 0-15,1-3-1 0,-1-1 3 16,-1-1-1-16,2-2 2 0,0-1 0 15,4-1 0-15,1-3-3 0,-3 0 1 16,5-2-2-16,-3-1 1 0,2-1 0 0,1-4 1 16,-1 3-1-16,-2-1 1 0,-4 3 0 15,-2 3 0-15,-4-1 2 0,-2 2-1 16,0-1-2-16,-3-1-1 0,1 1-1 16,-4 0 1-16,5 0 0 15,-1-1 1-15,1 0 3 0,1 1-1 0,2-1-3 16,3 0 1-16,-1 2 2 0,3-1-3 0,3 1 4 15,3 0-3-15,1-1 2 16,3 0 1-16,-1-1-4 16,5-1 4-16,1 1-2 0,-1 0 1 0,3 0 1 15,1 0 2-15,1 1 0 0,1-1-1 16,-1 2 0-16,2 1 1 16,4 0-2-16,2 2-4 0,-1 3 3 15,-1 3 3-15,-6 2-1 0,-5 6 2 16,-7 4-1-16,-9 1 1 0,-9 7 0 0,-11 3-1 0,-7 1 0 15,-10 6-3-15,-11 0-4 0,-7 5-2 16,-7-1 2-16,-3 3 0 0,0 0 0 16,-6-2 4-16,-8 2-4 0,-8 0-25 15,-9 0-20-15,-9 2-10 0,-9 3-27 16,-9-1-46-16,4-2-59 0</inkml:trace>
  <inkml:trace contextRef="#ctx0" brushRef="#br0" timeOffset="175370.6608">24965 12637 59 0,'0'0'55'0,"46"-68"-9"0,-26 45-45 16,1 5-1-16,1 2-12 0,-2 4-7 15,2 0-8-15,1 1-10 16,1-1 4-16</inkml:trace>
  <inkml:trace contextRef="#ctx0" brushRef="#br1" timeOffset="185200.3949">27656 8925 195 0,'0'0'252'0,"0"0"-206"16,0 0-6-16,0 0 19 16,0 0-11-16,0 0-5 0,0 0-12 15,0 0-12-15,0 0-6 0,49 6 17 0,-25-6 2 16,6-1-13-16,1-2-3 16,3 0-3-16,0-1-6 0,1 1 2 0,1 0-1 15,0 0 0-15,1 2-3 0,-4-2 2 16,-3 0-4-16,-5 2 0 0,-5-2-1 15,-8 1-1-15,-4 0 0 0,-4 1-1 0,-4 1 1 16,0 0-1-16,0 0 0 16,-4 3 0-16,-4 3-30 0,-1 4-14 15,-5 0-36-15,-1 2-17 0,-3-4-37 16,2-1-76-16</inkml:trace>
  <inkml:trace contextRef="#ctx0" brushRef="#br1" timeOffset="185445.631">27507 9144 181 0,'0'0'238'0,"0"0"-190"0,0 0-6 0,0 0 10 16,0 0 10-16,0 0-16 15,83 32 6-15,-32-29-14 0,5-3-14 16,2 0-15-16,3 0 24 0,-1 0-17 0,1 2-8 16,-4-1 1-16,-8-1-6 0,-8 1 0 15,-11 1 2-15,-10 1-5 0,-10-1 1 16,-6-2 0-16,-3 3-1 0,-1-2 0 15,-2 2 1-15,-7 0-1 0,-2 1 1 16,-2 0-1-16,-3-2-3 0,3 1-13 0,2-3-16 16,3 0-23-16,6 0-15 15,2-3-18-15,0-4-75 0,1-4-160 0</inkml:trace>
  <inkml:trace contextRef="#ctx0" brushRef="#br1" timeOffset="186423.0548">29322 9278 175 0,'0'0'327'0,"0"0"-311"16,0 0-2-16,0 0 7 0,0 0 27 0,0 0-27 16,0 0-5-16,-22 0-1 15,29 9-1-15,-3 2-5 0,8 2-2 16,0-3-1-16,7 0-1 0,2-3 2 0,3-2-2 16,5-4 2-16,1-1-1 15,2 0 1-15,2-4-2 0,1-3 0 16,3-1 0-16,-1-2-2 0,-1-3-1 15,0 0-1-15,-4 0-1 0,-3 1 1 0,-8-5 0 16,1 3-1-16,-7 0 1 0,-2-2 0 16,-7 1 1-16,-2-3 0 0,-4-2 2 15,-4 1 0-15,-4-2 3 0,-7 1-3 16,-3 4 0-16,-6 0-3 0,-1 5 0 16,-4 3 1-16,-1 3-1 0,-4 5 2 15,0 0 3-15,-3 8-4 0,3 1 0 16,1 4 3-16,-4 5-3 0,5 3 3 15,-2 5-2-15,3 5-2 0,0 4 1 16,1 3 1-16,9 1 0 0,1 2 2 16,8-2-2-16,3 3 3 0,9 0-3 15,5-3-3-15,11-6 1 0,8-3-1 0,11-6 1 16,8-4 0-16,6-3 0 16,3-8 0-16,1-4 0 0,3-3 1 0,-2 0-2 15,-1-2 0-15,-8 0-1 0,-5-5 0 16,-3 1 1-16,-9-2 1 15,-9 2-1-15,-8-1 0 0,-10 2 0 0,-1 2 1 16,-2-1 1-16,-6-3-2 0,-2 1-16 16,-4-4-54-16,-1-5-38 0,2-4-126 15</inkml:trace>
  <inkml:trace contextRef="#ctx0" brushRef="#br1" timeOffset="187079.1187">29429 8026 138 0,'0'0'354'0,"0"0"-335"0,0 0 2 15,0 0 32-15,0 0-21 0,0 0-14 0,0 0-2 16,61 6 12-16,-27-2-8 16,3-1 0-16,5 1-6 0,-2-1-2 0,1-3-2 15,-3 1-2-15,-5-1 2 16,1 0 2-16,-4 0-1 0,-9 0-2 16,-5 0-3-16,-4 0-1 0,-8 0-1 15,-2 0 1-15,-2 0 0 0,0 0-1 16,0 0 1-16,0 0 2 0,0 0 0 0,0 0 0 15,0 0-1-15,0-2 0 0,-2 0-4 16,0-1-1-16,-2 1-1 0,0 0 0 16,-1 2-1-16,2 0 0 0,1 0-10 15,-4 0-25-15,4 0-23 0,-1 6-12 16,0-3-12-16,2 0-40 0,-2-1-64 16</inkml:trace>
  <inkml:trace contextRef="#ctx0" brushRef="#br1" timeOffset="225623.7551">29432 8033 174 0,'0'0'156'0,"0"0"0"15,0 0-90-15,0 0-24 0,0 0 2 16,0 0 0-16,0 0-11 0,0 0-15 16,-15-24-6-16,15 24 3 0,0 0 0 15,0 0-3-15,4 0-2 0,5 6 0 0,3 1 3 16,8 2 7-16,7 2 0 0,2-2-3 16,5 0-7-16,1 1-4 0,1-3 2 15,4 1-4-15,0-3-3 16,-2-1 1-16,-1-2 0 0,-3-2 0 0,-3 0 0 15,-3-4 2-15,-5 0 7 0,-6-1 4 16,-6 1-2-16,-6 4 0 0,-5-2-2 16,0 2 2-16,0 0 0 0,-3 0-1 15,-5-1-8-15,-7 1-4 0,-3 0 0 16,-2 0 0-16,0 0 0 0,5 3 0 16,3-1 0-16,2-1 0 0,4-1 0 15,0 1-14-15,2-1-32 0,0-2-38 16,-5-9-75-16,2-1-202 0</inkml:trace>
  <inkml:trace contextRef="#ctx0" brushRef="#br1" timeOffset="236519.2425">14279 11329 56 0,'-68'-35'73'15,"0"1"-59"-15,-2 3-8 0,2 0 2 16,1 2 4-16,-2 1 9 0,0 1 2 16,0 2-1-16,-4 0-4 0,2 4 0 15,0 4-2-15,-3 2-1 0,2 5-2 16,-3 6 2-16,-5 3-5 0,1 1-7 16,-8 5 0-16,-2 8-3 0,-5 3-1 0,0 5 1 15,-4-1 0-15,-5 6 0 0,6 3 1 16,-1-1 1-16,4 5-1 15,0 1 0-15,6 0 6 0,-1 5 9 16,0 2-13-16,2 3 2 0,2 1-2 16,-4 5 2-16,4 5 0 0,0 1 1 0,2 6 4 15,0 1 2-15,0 2 0 0,0 4-1 16,5 2-9-16,3 0 4 0,3 0 3 16,6 2-4-16,6 0 3 0,3 1-3 15,5 2-4-15,6 0 0 0,2 2-1 16,5 0 1-16,2-1-1 0,4 2 0 15,1-3 1-15,1 2 1 0,5-2-2 16,1 0 0-16,3 0 0 0,4 1 0 16,2-1 0-16,3 0 0 0,6-1 0 15,1-1 2-15,3-1 0 0,3 0 3 16,0 1 0-16,6-2-4 0,1 1 1 16,4-1 0-16,2-1 0 0,3 0 1 0,6-1-3 15,-1-2 1-15,1-2-1 0,4-2 0 16,4 0 1-16,0-5 0 0,5 1 1 15,1-5-1-15,3-2-1 16,4 0 0-16,0-5 0 0,5 1 2 0,1-2-1 16,1-5 0-16,5 0 2 0,0-4-2 15,2 2 0-15,3-2-1 0,2-3 3 16,-2 3-3-16,4-3 0 0,2 2 1 16,-1 1-1-16,1-3 2 0,2-2-2 15,4-1 0-15,0-6-1 0,2-3 0 0,3-3 1 16,3-4 0-16,2-2 0 15,3-3 1-15,4-4-1 0,3 0 1 16,3-2 1-16,2-1 0 0,3-1-2 16,2-2 0-16,0-1-4 0,-1-1 4 15,0-4 0-15,1-1 0 0,0-2 1 0,1-2 0 16,1-4 2-16,1-2-3 0,5-3-1 16,0-4 1-16,-1 0-2 0,0-4 2 15,-2-1-1-15,1-1 4 16,-1 0-2-16,1-3 2 0,-1-2-3 15,1-3 2-15,-1 1-1 0,-2-5 2 0,1 0 3 16,-4-4-2-16,0-2 0 16,1-4-2-16,-5-3-1 0,0-4 1 0,-6-5-2 15,-4 0 0-15,-6-3-1 0,-3-5 1 16,-4 1 2-16,-3-5 7 0,-4-2 0 16,-2 0 2-16,-4-3-4 15,-2-1-1-15,-5-1-5 0,-3-2 1 0,-5 0-1 16,0-5 2-16,-10-2-3 0,-5-4-2 15,-2-4 2-15,-12-5 3 0,-7-1 0 16,-7-1 6-16,-5-1 3 0,-11 0-2 16,-8-3 2-16,-8 0 2 0,-6-3-6 15,-9 2 4-15,-8-2-5 0,-12 2 1 0,-13 4-1 16,-11 2 0-16,-15 3-2 0,-16 5 3 16,-18 4-4-16,-19 8 2 15,-20 8-5-15,-17 9 2 0,-24 11 0 0,-24 12 2 16,-24 13-5-16,-27 11-14 0,-26 10-57 15,-24 9-78-15,-31 0-323 0</inkml:trace>
  <inkml:trace contextRef="#ctx0" brushRef="#br1" timeOffset="243341.0723">20593 12762 447 0,'0'0'26'0,"0"0"4"16,0 0-3-16,0 0 38 0,0 0-35 16,-65-4-20-16,29 36-5 0,-6 11 0 15,-10 14-1-15,-6 12-2 0,-3 9-1 16,-6 12-1-16,-10 11-2 0,-8 10 0 15,-11 9 1-15,-5 1 1 0,-3 3 1 16,1-5 0-16,4-1 2 0,6-6-1 16,1-12 1-16,8-9-3 0,7-11-4 0,5-13 3 15,6-6 1-15,5-11 0 0,5-11-4 16,3-12-12-16,7-16-3 16,2-11-19-16,5-23-40 0,7-11-89 15</inkml:trace>
  <inkml:trace contextRef="#ctx0" brushRef="#br1" timeOffset="243660.1071">18595 12787 166 0,'0'0'223'15,"0"0"-212"-15,0 0-8 0,68 29 14 16,-35 5 25-16,2 5-12 0,9 9-8 15,5 10-7-15,7 2-2 0,8 8 6 16,6 4 1-16,8 4-4 0,6 5-4 16,2 1-2-16,10 4 2 0,0 2 2 15,5 1 1-15,5 5 8 0,6-6-3 16,2 1-15-16,1-10-2 0,-1-7 27 16,-5-4-22-16,-5-11-1 0,-10-4 5 0,-8-8 3 15,-11-7 2-15,-6-3-7 0,-13-10-6 16,-8-5 0-16,-10-5-2 15,-8-6-2-15,-6-5-6 0,-4-5-39 16,-3-14-33-16,2-11-66 0,-2-2-136 16</inkml:trace>
  <inkml:trace contextRef="#ctx0" brushRef="#br1" timeOffset="244143.4213">23949 14034 425 0,'0'0'16'16,"-13"64"-14"-16,9-36-2 0,-2-1 2 15,4-1 15-15,2-5 2 0,1-3-7 16,7-7-3-16,0-2-1 0,6-3 4 16,3-6 12-16,7-3 4 0,4-9-5 15,4-6-6-15,3-3-4 0,2-6-3 16,-1-2-2-16,-3-2-5 0,-9-1-3 16,-3 2 1-16,-8 0-1 0,-5-1 1 15,-8-1 0-15,-6-1 1 0,-6 2 1 16,-8 1 1-16,-4 5 4 0,-7 8-3 15,-2 7 1-15,-3 10-3 16,-10 10 0-16,-2 14 0 0,-4 10-1 0,0 9-1 16,5 10-1-16,3 8 5 0,6 5-2 15,6 4 3-15,7 0 6 0,7 0 5 16,7-1 3-16,11-9-2 0,4-4 4 16,16-8-2-16,11-9-6 0,13-7-7 0,8-12-1 15,12-7-1-15,2-8-2 16,9-5-1-16,1-13-2 0,5-5-8 0,0-5-13 15,0-4-26-15,-4-6-25 0,-5-4-60 16,-16 4-155-16</inkml:trace>
  <inkml:trace contextRef="#ctx0" brushRef="#br1" timeOffset="244412.4026">24056 13537 363 0,'0'0'124'0,"0"0"-114"0,80 0-3 15,-40 2 31-15,2 3 12 0,3 3-18 16,-4-3-9-16,6 1-2 16,-4-3-2-16,-1 0-4 0,0-1-1 0,-6-2 0 15,-5 0 1-15,-9-3-1 16,-6-1-3-16,-3 1-4 0,-9-1-3 0,-3-1-2 15,0 0-1-15,-1-3-1 0,3 1-17 16,3-5-32-16,4-5-45 0,8-8-89 16,5-1-177-16</inkml:trace>
  <inkml:trace contextRef="#ctx0" brushRef="#br1" timeOffset="245003.1465">25750 13005 245 0,'0'0'2'0,"0"0"70"16,0 0-53-16,-7-53 23 0,2 46 20 15,-1-1-15-15,-4 3-13 0,-1 1 1 16,-2 4-13-16,-3 0-8 0,-5 6-4 16,0 6 2-16,-5 4 0 0,2 6 2 15,-5 5-1-15,2 5 2 0,-2 3-1 16,3 3-4-16,5 0-1 0,1 1-1 0,7-3-3 16,5-4-4-16,8-4 1 15,0-8-1-15,9-1 0 0,6-7-1 0,4-6 0 16,5-5 0-16,3-5 0 0,9-12 2 15,1-6 1-15,-2-3-1 0,-2-3-2 16,-8-2 2-16,-8 0-2 0,-3-2 1 16,-7 1 1-16,-3-1 2 15,-4 4 11-15,0 5-1 0,-2 7 1 16,-3 7-2-16,3 5-2 0,-2 4-1 0,-3 13 0 16,-1 7-8-16,0 7-1 0,0 4-1 15,3 5 2-15,1 0 1 0,4 2 0 16,0-5 0-16,7 1-1 0,2-3 3 15,4-4 4-15,10-8 3 0,3-6-2 16,8-6 0-16,8-7 1 0,4-5 0 0,2-10-2 16,1-6 1-16,-6 1 2 0,-2-5-7 15,-9 1 0-15,-8-3 2 0,-6 0-2 16,-4-1 0-16,-11 0-4 0,-3 6 0 16,-3 1-1-16,-7 7-7 0,3 9-33 15,-1 5-17-15,1 6-41 0,-4 6-30 16,2 3-112-16</inkml:trace>
  <inkml:trace contextRef="#ctx0" brushRef="#br1" timeOffset="245360.6327">25170 13693 120 0,'0'0'200'15,"0"0"-172"-15,0 0 18 0,-53 2 26 16,49-2-22-16,4 0 9 0,4 0-17 16,9 0-13-16,11-2-8 0,10-1 11 15,8 0 2-15,11-1-8 0,6-1-2 16,6 0-5-16,2 0-5 0,4 1-2 15,8-3 2-15,6 2-4 0,6-2 3 16,1-2 8-16,-1 2-6 0,-6-4-3 16,-2 1-6-16,-4-1-6 0,-9 0 5 15,-12 2 1-15,-14 1-4 0,-16 2-2 16,-17 1 0-16,-11 4 0 0,-9-1 0 16,-9 2-19-16,-10 5-10 0,-8 3-29 15,-6 4-36-15,-2-2-26 0,-4 2-102 0</inkml:trace>
  <inkml:trace contextRef="#ctx0" brushRef="#br1" timeOffset="245868.1573">25593 13916 331 0,'0'0'141'16,"0"0"-116"-16,0 0-9 0,-62 25 32 15,41 0-15-15,2 5-13 0,2 6-3 0,4 0-3 16,3 1-4-16,5 2 2 16,5-7-2-16,4-1-2 0,7-5-4 15,4-4 0-15,5-1-2 0,3-9 1 16,2 0-1-16,3-7 2 0,2-5 5 0,4 0 0 15,2-5 0-15,1-5 0 0,-1-3-2 16,1-6-1-16,-2 1 0 0,-4-3 0 16,-3-3 2-16,-3 0 3 0,-6-6 2 15,-3 1-2-15,-6-5-2 0,-3-3 1 16,-3-1-4-16,-4-4 0 0,0-3-4 0,-9-1 0 16,-3 1 1-16,-4 0 0 15,-3 11-2-15,-5 6-1 0,0 10 1 16,-3 11 0-16,-4 7 0 0,-4 3-1 0,-1 13-2 15,-3 5 2-15,0 7 0 0,4 4 1 16,9 1-1-16,4 3 2 0,10-1-1 16,5 0 0-16,7-4-1 0,13-2 0 15,10-3 2-15,10-1 2 16,13-7 4-16,8-4 0 0,9-6 1 16,4-5-4-16,4-3-1 0,-1 0-2 15,-2-3-2-15,-7-4-48 0,-3-4-70 0,-14-3-190 16</inkml:trace>
  <inkml:trace contextRef="#ctx0" brushRef="#br1" timeOffset="247963.8724">21397 15584 55 0,'0'0'145'0,"0"0"-61"0,0 0-54 15,-56-52 7-15,33 50 8 16,-7 2-7-16,-5 4-17 0,-7 5-10 0,-6 3 2 15,-5 2-1-15,-4 3-5 16,-9 3-3-16,-4 2-3 0,-5 2 0 16,-6 3-1-16,-6 4 0 0,-6 4 2 0,-7 3-2 15,-8 5 0-15,-7 3 1 0,-6 1-1 16,-6 4 0-16,-1 5 0 0,-6-1 17 16,2 5 10-16,-6 1-4 0,3 0-5 15,1 1-4-15,-4-4-3 0,3-3-6 16,0-1 1-16,1-3-3 0,1-1 0 15,-3-2 1-15,1 1-4 0,-5-2-4 0,5-2 4 16,3-2 0-16,5-3 0 16,-15 3 3-1,17-8 6-15,10-8-6 16,9-2-4-16,36-16 0 0,-7-4-28 0,12-8-52 0,7-21-50 16,13-7-87-16</inkml:trace>
  <inkml:trace contextRef="#ctx0" brushRef="#br1" timeOffset="248262.3741">17129 16055 176 0,'44'-86'16'15,"-10"61"16"-15,6 3-17 0,2 7 3 16,3 7 7-16,-2 5 0 0,4 3-4 16,1 8-8-16,5 4-1 0,5 6 1 15,3 5 0-15,6 7-3 0,9 3-2 16,5 7 2-16,5 6 0 0,11 7-2 15,3 7 0-15,13 1 1 0,4 3 2 16,2-1-1-16,11 0 2 0,1-3 5 16,6-4 5-16,6-1 3 0,4 1 3 15,1-2-4-15,-3 1-5 0,-3-3-1 16,-10 1 5-16,-6-6-6 0,-26-6-8 0,-11-2-3 16,-10-1-1-16,-11-1-2 0,5 4-1 15,-9-5-1-15,-5-6-1 0,-3-6-16 16,-3-12-44-16,11-13-49 15,-4-17-98-15</inkml:trace>
  <inkml:trace contextRef="#ctx0" brushRef="#br1" timeOffset="248531.9896">22893 16682 427 0,'0'0'108'0,"0"0"-104"16,0 0 4-16,0 0 39 16,0 0-21-16,0 0-10 0,0 0-3 0,0 0 5 15,0 0-5-15,72 25-3 0,-32-19-6 16,0-1-1-16,6 0-1 0,-2 2-1 15,1 1-1-15,-2 2-10 0,-7 0-43 16,-6 2-30-16,-13 0-65 0,-14 2-87 16</inkml:trace>
  <inkml:trace contextRef="#ctx0" brushRef="#br1" timeOffset="248670.712">22854 17126 300 0,'0'0'114'0,"0"0"-97"15,53 11-7-15,-17-19 21 0,9-2 6 16,8 0-5-16,1 0-15 0,3 2-12 0,0 2-5 16,-6 0-54-16,7-4-136 0</inkml:trace>
  <inkml:trace contextRef="#ctx0" brushRef="#br1" timeOffset="248913.8646">23885 16572 470 0,'0'0'30'0,"0"0"6"15,0 0 20-15,0 0-24 0,-20 50-3 16,13-20 8-16,3 6 0 0,4 6-5 16,-1 2-6-16,1 6-1 0,0 1-4 15,0-1-2-15,0-2-5 0,0-2-6 0,0-2-5 16,0-5-3-16,1 1 0 0,-1-5 0 15,4-7-4-15,4-6-35 0,-1-8-37 16,7-8-34-16,4-10-93 0,5-10-227 16</inkml:trace>
  <inkml:trace contextRef="#ctx0" brushRef="#br1" timeOffset="249080.558">24148 16963 376 0,'0'0'125'15,"0"0"-82"-15,0 0-2 0,-25 57 14 0,26-48-10 16,10-3-14-16,3-4-8 16,8-2 0-16,11-3-7 15,10-8-10-15,10-1-6 0,12-3-1 0,8-1-64 16,21-9-55-16,8 1-200 0</inkml:trace>
  <inkml:trace contextRef="#ctx0" brushRef="#br1" timeOffset="249582.2037">25241 17077 352 0,'0'0'148'0,"0"0"-130"16,0 0 8-16,0 0 3 15,0 0 9-15,18 56-10 0,-1-44-10 16,2 1-4-16,5-1-2 0,1-2-4 0,3-2-1 16,-2-3-1-16,3-2-1 15,2-3-2-15,1-3-1 0,-1-4 0 0,1-4-1 16,-4-1 0-16,1-2-1 15,-2 0 1-15,-4-4 0 0,-1-1-1 0,-5-2 0 16,-1-4 1-16,-7 0 0 0,-6-4-1 16,-3-4 1-16,-3-1 2 0,-10 2-3 15,-5 2 0-15,-3 8 1 0,-6 8-1 16,-1 11 0-16,-5 6-1 0,-4 13 1 16,-3 12 0-16,1 8 0 0,-2 12 0 15,5 7 0-15,3 8 0 0,9 0 3 16,7-3 0-16,10-6 8 0,7-8 2 15,5-5 5-15,16-5 0 0,8-5-7 16,11-7 0-16,8-5 2 0,7-6-5 16,9-9 0-16,4-4-5 0,-1-5-1 15,-1-9-2-15,-1 0 0 0,-2-4-25 16,-1-2-21-16,-3-2-7 0,4-11-89 0,-12-2-151 16</inkml:trace>
  <inkml:trace contextRef="#ctx0" brushRef="#br1" timeOffset="249951.8062">25389 16048 375 0,'0'0'54'15,"0"0"-24"-15,55 27 16 0,-22-21 19 16,3 0-24-16,8-2-8 0,5-3-1 16,1-1-8-16,0 0-3 0,-2-4-2 15,-3 2-4-15,-6 0 1 0,-5 0-5 16,-6 2-1-16,-7 0-4 0,-7 1-2 15,-8 0-2-15,-5 4-2 0,-1 0-1 0,-6 1 1 16,-5 2 3-16,-5 2-3 16,-1-2-1-16,-1 0-17 0,1-5-17 15,2 0-16-15,4-3-31 0,2-7-66 16,6-3-136-16</inkml:trace>
  <inkml:trace contextRef="#ctx0" brushRef="#br1" timeOffset="250952.5501">26887 15715 60 0,'0'0'222'15,"0"0"-148"-15,0 0-9 0,-17-57-5 16,9 44-8-16,-2 1 0 0,0 4-19 16,-3 2-8-16,0 3-5 0,-5 3-5 0,0 3-5 15,-3 9-3-15,-3 8-1 0,-2 5-1 16,0 10 4-16,3 6 3 0,0 5-6 15,3 2 0-15,6-1-1 0,2-2 0 16,3-3-3-16,6-6 2 0,3-3-2 16,0-9-2-16,5-3 2 0,6-5-2 15,0-8 0-15,5-3 1 0,9-5-1 16,2-9 2-16,4-6 1 16,1-5-2-16,0-5 0 0,-4-3 1 15,-4-1-2-15,-4 1 0 0,-7-3 0 0,-3 0 0 16,-4 0 1-16,0-4 1 0,-4 0 5 15,-2 1 4-15,0-1-4 0,-5 10-1 16,1 7 0-16,2 7-1 0,0 7 0 16,2 2 4-16,-1 4 1 0,-1 8-4 15,-3 10-4-15,-1 9-2 0,1 9 1 16,0 2 1-16,3 6 1 16,2-1-1-16,3-2-2 0,5-4 4 0,5-2-1 15,7-8 3-15,6-4-1 0,2-8-2 16,11-7-1-16,1-8 2 0,8-4 3 15,1-10 1-15,1-7-3 0,-3-5-1 16,-5 1-2-16,-8-1-1 0,-9 2 0 16,-9 0-1-16,-4 4 1 0,-10-3 0 0,-2 5-1 15,-7 3-9-15,-6 1-25 0,-4 4-33 16,-5 3-46-16,-1 2-92 0,-1 0-194 16</inkml:trace>
  <inkml:trace contextRef="#ctx0" brushRef="#br1" timeOffset="251331.9011">26296 16517 142 0,'0'0'254'0,"0"0"-219"16,0 0 11-16,0 0 21 0,0 0-11 15,0 0-29-15,0 0-7 0,0 0 18 16,28 23-6-16,13-23-1 0,12 1-1 16,10-1-6-16,8-4-3 0,11-3-4 0,6-1-2 15,7-2-2-15,6 0 1 0,8-1-3 16,2 0-4-16,4 3-2 15,-7-1 5-15,-6 2-6 0,-11 0-1 0,-15 2-1 16,-15 1 1-16,-13 0-3 16,-19 2 0-16,-15 2-21 0,-14 0-24 15,-10 7-35-15,-10 3-2 0,-10 4 16 0,-6-2-39 16,-8-1-48-16,4-2-108 0</inkml:trace>
  <inkml:trace contextRef="#ctx0" brushRef="#br1" timeOffset="251751.8439">26979 16667 328 0,'0'0'127'0,"0"0"-98"0,0 0-4 16,0 0 10-16,-63 43-6 0,42-23-11 16,0 6 0-16,1 3-5 0,5 5 0 15,4 4 0-15,3 3 0 0,5 1 2 16,3-2-3-16,4-3-3 0,6-5-3 0,5-3-3 15,2-5-3-15,6-1 3 0,1-3-2 16,2-4 0-16,0-3-1 0,4-7 0 16,-2-4 1-16,1-2 0 15,1-5-1-15,1-6 2 0,-1-3-1 0,-1-3 0 16,-1-5 2-16,-2-1 1 0,-2-7 2 16,-4 1 2-16,-5-5 0 15,-4-2-1-15,-4-5-1 0,-4-2-3 0,-3-4 0 16,-10-10 3-16,-5 1-1 0,-6 2 1 15,-5 9-1-15,-2 15 0 0,1 14-1 16,1 7-2-16,-4 9 1 0,0 5 4 16,-2 8-1-16,-4 7-2 0,3 4-2 0,5 2 3 15,6 2 0-15,3 5 0 0,9 3-2 16,2 4-1-16,8-1-1 16,7-1 0-16,11-4-1 0,12-6 0 15,12-5 1-15,10-5-1 16,13-7 0-16,8-9-1 0,1-4-49 0,8-18-75 15,-13-2-236-15</inkml:trace>
  <inkml:trace contextRef="#ctx0" brushRef="#br1" timeOffset="269017.6637">30895 7804 287 0,'0'0'50'0,"0"0"-29"15,0 0 19-15,0 0 29 0,-25-50-13 0,18 47-15 16,-4-1-15-16,1 3-6 0,-5 1-8 16,-3 3 1-16,-3 7-3 15,-2 5 1-15,1 7 5 0,-4 6 0 16,3 5 1-16,-1 5-1 0,2-1-2 0,5 3-3 16,1-2-2-16,3-2-2 0,9-1-4 15,4-8 0-15,1 0-1 0,10-5-1 16,5-5 0-16,5-8 1 0,3-4 0 15,7-5 2-15,1-5 2 0,3-7 4 16,0-3-7-16,-4-1 1 0,-3 1-1 0,-10-3-1 16,-7 4-1-16,-9 0 1 15,-4-1 0-15,-10 2 3 0,-10 1 2 16,-4 2-4-16,-3 3-1 0,-3 4-1 16,4 3 1-16,0 6-1 0,5 1-1 0,3 4 1 15,6 0-1-15,6-1-1 0,6 1 1 16,2-1-2-16,10-1-2 15,9-2-27-15,12-1-34 0,6-6-48 16,11-1-76-16</inkml:trace>
  <inkml:trace contextRef="#ctx0" brushRef="#br1" timeOffset="269350.9901">31395 7756 475 0,'0'0'42'16,"0"0"-12"-16,0 0 41 0,0 0-20 0,0 0-40 16,0 0-9-16,0 0 3 15,-64 75 4-15,51-42 5 0,3 2-5 16,-1-4-5-16,9 0-1 0,2-3-2 16,8-3 1-16,6-3 0 0,10-5 1 15,1-6 0-15,6-6-1 0,3-4 3 0,-2-3-2 16,-3-8 0-16,-6-1 0 0,-5-5 1 15,-4-3 0-15,-5 0 8 0,-8-5 12 16,-2 0-4-16,-14-2-4 0,-2 0-5 16,-8-2-6-16,-2 5-2 0,-5 2-2 15,-2 6-1-15,-4 2 0 0,0 6-2 16,-2 4-9-16,-3 3-25 0,-2 10-28 0,4 3-30 16,-1 3-49-16,11 0-89 15</inkml:trace>
  <inkml:trace contextRef="#ctx0" brushRef="#br1" timeOffset="269734.4437">30237 8479 425 0,'0'0'14'0,"0"0"-2"0,0 0 32 16,0 0 20-16,0 0-21 0,0 0-12 16,0 0-18-16,60-32-3 0,-25 27 8 15,10 0 2-15,7 0 1 0,10 2 0 0,12-2-1 16,8-2-5-16,9-1-7 16,13-1 5-16,7 2-5 0,5-1 2 15,3 0 1-15,-3 2 0 0,-4-2-2 16,-1 1 0-16,-7 1 3 0,-6 1-4 15,-11 0 0-15,-16-1 2 0,-15 0-2 16,-18 2 0-16,-16 0 1 0,-14 1-3 16,-8 0-1-16,0 1 2 0,-5-2 10 15,-4 0-8-15,-7 2-9 0,-8 0-3 0,-2 2-1 16,-4 0 3-16,-1 2-14 0,0 4-16 16,-1 3-13-16,-1 2-25 0,0 0-26 15,-1 0-49-15,3-1-138 16</inkml:trace>
  <inkml:trace contextRef="#ctx0" brushRef="#br1" timeOffset="270767.9284">30726 8666 254 0,'0'0'38'16,"0"0"1"-16,21-51 2 0,-14 43 28 16,-2 2-17-16,-1 1-5 0,-2 1-10 15,-2 4-11-15,0 0-5 0,0 1-3 16,-1 12-6-16,-7 5-10 0,-4 10 12 16,-6 5 0-16,-9 4-2 0,-3 5-2 15,3-2-1-15,1-2-4 0,5-4-1 16,6-4-2-16,5-4-2 0,5-8 2 0,3-7-1 15,2-5 0-15,0-5 5 16,0-1 1-16,5 0 0 0,6 0 6 16,8-5 2-16,3-4 1 0,6 3-6 15,1 0-4-15,-1 1-2 0,0 1 0 0,-2 4 1 16,-2 0-5-16,-4 0 2 0,-3 2-2 16,-5 1 0-16,-7-1 0 15,-2 1 0-15,-3-2-9 0,0 3-37 16,-4-2 0-16,1 0-33 0,1 0-26 15,-2-2-28-15,-1-6-28 0,1 0-81 0</inkml:trace>
  <inkml:trace contextRef="#ctx0" brushRef="#br1" timeOffset="270967.8863">30795 8820 249 0,'0'0'29'16,"0"0"16"-16,-3-57 40 0,3 50 9 16,0 1-29-16,0 3-16 0,0 1-5 15,0 2-2-15,0 0-14 0,0 5-11 16,0 7-11-16,0 5 1 0,0 8 17 15,-1 2 3-15,-3 5-8 0,0 2-3 0,-5-1-4 16,2-2-8-16,0-4-3 0,1-2 3 16,1-3-4-16,3-2 1 15,2-6-1-15,0 0 0 0,0-4-1 16,3-4-7-16,8-4-26 0,3-2-31 16,6-2-22-16,4-8-35 0,3-2-94 0</inkml:trace>
  <inkml:trace contextRef="#ctx0" brushRef="#br1" timeOffset="271162.6405">31167 8701 445 0,'0'0'21'0,"0"0"16"0,0 0 19 16,0 0 9-16,0 0-24 0,0 0-15 0,0 0-4 15,68-21-3-15,-40 19-4 16,3 2-2-16,-3-3-6 0,-5 2-3 15,-5 1-1-15,-1-2-3 0,-6 2 0 16,-7 0-6-16,-4 2-36 0,-2 2-50 0,-10 0-52 16,-1 1-54-16</inkml:trace>
  <inkml:trace contextRef="#ctx0" brushRef="#br1" timeOffset="271552.2602">31132 8681 309 0,'0'0'36'0,"0"0"9"16,0 0-3-16,0 0 21 0,-4 61-12 15,4-42-3-15,-1 1-10 0,0 0-1 16,-2 1-3-16,-5 3-5 0,4-3-8 16,-2 1-7-16,0-1-6 0,2-4-4 15,2-2-3-15,0-7-1 0,2-4 0 0,0-2 1 16,3-2 0-16,3-2 2 16,7-3 5-16,5-2-3 0,-1 0-3 0,2-2 1 15,-1 3 1-15,-2 3 1 0,1 0 2 16,-1 3-1-16,2 0-1 15,-2 1-1-15,1 3-1 0,-2 3 0 0,-1 3-1 16,-2-1 0-16,-4 3-1 0,-1 2-1 16,-6 2-1-16,-1 0 1 0,-10 2-1 15,-2 3 1-15,-8-3 1 16,-3 3 0-16,-6-2-1 0,2-3 0 16,-3-1 0-16,1-6 0 0,3-4 0 0,5-3 1 15,8-2 0-15,6 0 0 0,6-5 3 16,1 0 4-16,0-5 4 0,4 1-3 15,6 3-7-15,-3 0-2 0,7 3 0 16,-3 3-1-16,-2 0 1 0,3 4-6 16,-2 1-42-16,-3 1-77 0,-2 0-149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50:15.20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22964 4106 120 0,'0'0'270'0,"0"0"-241"15,0 0-14-15,0 0 3 16,0 0-7-16,0 0 4 0,0 0 2 15,1 68 7-15,-3-33 1 0,-3 8-6 16,0 4-4-16,-1 2 1 0,3 9-1 16,-2-1-9-16,-1 8-3 0,0 6-1 15,1 4 0-15,0 7-1 0,0 1 1 0,2 5 0 16,-5 1 3-16,1-1 0 0,-1 5-3 16,0-4 6-16,-1 0 1 0,-1 0-2 15,1 0-1-15,2 0 5 16,-4 1-1-16,5 0 0 0,-4-1-1 0,3-2-5 15,-4-1 20-15,4-5-17 0,-2-3-5 16,3-5 1-16,-4-8 0 0,5-7-2 16,1-9-1-16,0-6 3 0,2-8-3 15,1-9-2-15,1-5-21 0,0-11-19 16,0-6-27-16,-2-4-46 0,-3-10-88 16</inkml:trace>
  <inkml:trace contextRef="#ctx0" brushRef="#br0" timeOffset="399.3688">21754 6652 103 0,'0'0'0'0,"67"28"0"16,-21-23 2-16,8 1-2 0,12 0 0 15,9 1 2-15,10 0 4 0,9-1 9 16,13-2 25-16,10-3 102 0,15 0-104 16,8 1-23-16,12 0 1 0,5 2 7 0,10 1 8 15,8 1-4-15,8 3-7 0,7-3-9 16,5 1-11-16,4 3 2 0,7-1 2 15,3 1 3-15,7-2 1 0,9 0-4 16,6 0 10-16,3-4 2 16,6 2-5-16,-1 2-10 0,1-2 9 15,-4 5 0-15,-3-3-10 0,-8 2 0 0,-7-1 3 16,-7 1 2-16,-7-2-5 16,-15-4-9-16,-10-2 2 0,-15-2-21 15,-14 0-17-15,-16-9-52 0,-18-11-32 0</inkml:trace>
  <inkml:trace contextRef="#ctx0" brushRef="#br0" timeOffset="2316.3302">22909 4211 72 0,'0'0'155'16,"0"0"-76"-16,0 0-42 0,0 0-10 16,0 0-14-16,0 0 0 0,0 7-10 15,0-2-3-15,0 2 0 0,0 0 0 16,2 1 1-16,0-1 2 0,1-1 0 15,1 3 5-15,1-3 1 0,-3 0-2 0,4 2-4 16,-2 0 2-16,2 2 0 16,-2-1-1-16,2 4 1 0,2-2-2 0,-3 1 0 15,4 5-3-15,-5-4 0 16,5 2 0-16,-1 0 4 0,1 0-1 0,-2 2 2 16,3-2-3-16,-4-1 2 0,1 0-3 15,-1-2 0-15,0 1 1 16,0 1-1-16,0 1-1 0,-2-2 1 15,2 1-1-15,1 1 1 0,-2-1-1 16,3 1 0-16,-3 1 3 0,5 1-2 0,-2 0 1 16,4 0 4-16,1 0 13 0,-1-1-8 15,3-1-7-15,0 4-1 0,-1-3 1 16,2 1-4-16,-2 1 1 0,-3-2 2 16,3 3-1-16,-3 0-1 0,3 0 0 15,-5 1 0-15,3-1 1 0,1 0-2 0,0 0 0 16,0 0 0-16,-1 1 0 15,1-2 0-15,2 0 0 0,-3 0 0 16,0 0 1-16,-2 1-1 0,2-2 0 16,-3 0 0-16,1 2 0 0,-2-1 0 15,2-1 0-15,-3 4 2 0,2-2-2 0,-1 1 1 16,2-2-1-16,1 0 0 0,-2 0 1 16,3-3-1-16,-1-1 1 0,-1 1 1 15,3-2 1-15,2 1-2 16,2 1 3-16,-3-1 0 0,3 0 1 15,-2-1-3-15,2 4 2 0,-2-2-2 0,3-1 0 16,0 4-1-16,-2-5 1 16,1 2-1-16,-2 0 0 0,2-1 0 15,-1 1-1-15,0 0 0 0,0 1 1 0,0-2 0 16,0 0-1-16,-2 0 1 0,0-1-1 16,0 2 1-16,0-1-1 15,1 1 0-15,0-1 2 0,-1 0-2 0,-1 1 0 16,1-1 0-16,2 1 0 0,3-2 0 0,-2-1 0 15,3 0 1-15,0 0 0 16,0 0-1-16,2-1 3 0,2-2-1 16,-4 6-2-16,0-4 0 0,4 1 1 15,-4 0-1-15,-1 3 0 0,1-3 0 0,0 1 0 16,2 0 0-16,-2-1 0 16,-1-2 0-16,5 2 1 0,-3-2-1 0,0 2 0 15,3-1 0-15,-1 0 1 0,1 0-1 16,-2 1 0-16,0-3 0 0,1 3 2 15,-3-2-2-15,1 0 0 0,-2 2 0 16,-1-1 1-16,3 0-1 16,1 0 0-16,0 3 0 0,2-3 1 0,1 0 0 15,2-2 0-15,-1 1-1 0,4 0 2 0,-1-2 1 16,0 1-2-16,-1-2 1 16,2 2 0-16,1 1 1 0,-2-2-1 15,4 2 0-15,-5-1 2 0,5-1-4 0,0 1 0 16,-1-1 1-16,1 0 0 15,1-1-1-15,0 1 1 0,3 0-1 16,-3 1 1-16,1-1-1 0,1 1 0 16,0-1 1-16,3-1 0 0,-1 1-1 0,0 0 0 15,4-3 1-15,-2 1 0 16,1 1-1-16,1-1 0 0,-1 1 1 16,-2 0-1-16,1 1 1 0,0 1-1 0,-1-3 1 15,3 3-1-15,-1-2 0 0,2 0-1 16,3 0 1-16,-2-2 0 0,5 2-1 15,-1-3 1-15,2 1 0 0,1 0 0 16,-1 0 0-16,4 1 1 0,0-2 0 0,-1-1 1 16,3 3-2-16,2-2 1 15,0 1 0-15,3-1 0 0,2 2 0 16,-1 0-1-16,2 0 0 0,3 2-3 0,3 3 1 16,3-2 2-16,3 1 1 15,2 0-1-15,6 1-6 0,2 0-3 0,3-1-8 16,6 0-13-16,2 0-17 15,4-1-2-15,3-1-45 0,6-4-10 0,-2-1-87 16</inkml:trace>
  <inkml:trace contextRef="#ctx0" brushRef="#br0" timeOffset="11139.23">17629 5014 133 0,'0'0'87'0,"0"0"-38"0,0 0-29 15,0 0 15-15,-55 10 14 0,50-9-8 16,3 1 0-16,2 0-12 0,-1-1-11 15,1 1-4-15,0 3 9 0,3 0 11 16,6 1-4-16,3 0-5 0,7 0-5 16,7-2 0-16,6 3-2 0,4-3-5 0,3-2-3 15,6 0 1-15,-1-2-1 0,0 1-2 16,3-1-2-16,-2 0 3 0,-5-1-1 16,-8-1-3-16,-9 0 1 15,-11 0 2-15,-5 0 2 0,-6 2-4 16,-1-1 1-16,-9 1 2 0,-3 0 0 15,-10 0-8-15,-5 0-1 0,-9 0 3 16,0 0-3-16,-3 0 0 0,-3 0 0 16,1 0 3-16,-5 0-3 0,3 0 0 0,4-3-1 15,6-1 1-15,11 3-1 0,6-2 0 16,8 1 1-16,6 2 0 0,2 0 0 16,9 0-29-16,2 0-57 0,5-5-93 15,2-5-352-15</inkml:trace>
  <inkml:trace contextRef="#ctx0" brushRef="#br0" timeOffset="22736.5684">6489 4343 151 0,'0'0'24'0,"0"0"139"16,0 0-115-16,0-62-5 0,-4 48 14 15,0-1-8-15,-2 4-9 0,0 4-17 16,-1-2-2-16,-5 5-3 0,1 1-4 0,-3 2-5 15,-5 1 1-15,-5 6-5 0,5 3-2 16,-6 4-2-16,2 6 0 16,1 3 2-16,-1 4 0 0,2 8-2 0,1 4 1 15,-4 6 2-15,3 6 4 16,2 3 2-16,-3 5-2 0,0 6-1 16,3 3 2-16,4 4-1 0,1 2 0 0,5 4 0 15,1-4-6-15,2-2-2 0,6-2 0 16,0-3 3-16,5-4 0 0,-2 1-2 15,1-4 14-15,-2 3-5 0,-2-2-9 16,-2-1 0-16,-9-3 2 16,1-2 11-16,-1-2-13 0,-4-2-1 0,-1 0 1 15,-6-2-1-15,-2-5-4 0,5-6 4 16,-2-7 0-16,3-5 0 16,1-8 1-16,3-5 1 0,1-4 10 0,0-5-2 15,0-3-4-15,1-2 2 0,-4-7 1 16,1-5-2-16,-2-6-5 0,1-3-1 15,-2-1 2-15,1 0-3 0,2 2 0 16,2 3 0-16,-1 3 1 0,6 3-1 0,-1 0-2 16,6 3-12-16,1 2-22 0,4-3-41 15,3-8-47-15,7-1-158 0</inkml:trace>
  <inkml:trace contextRef="#ctx0" brushRef="#br0" timeOffset="23253.2945">5073 5075 177 0,'0'0'199'16,"-14"-51"-159"-16,12 31-16 0,2 3 12 15,0 3 23-15,4 2-5 0,6-1-22 16,-2 1-10-16,5-1 0 0,2 4-1 16,1 0-4-16,1 1-1 0,-2 2 1 15,0 3 0-15,-1 2-2 0,2 1-6 16,1 6-3-16,1 4 3 0,2 4-3 16,-4 1 2-16,2 6 4 0,-2 3-2 0,0 3-4 15,0 6-1-15,1 1 5 16,-2 1 0-16,1 2-3 0,-5-1-1 15,2 1-1-15,-1-4 0 0,0-1-3 0,-2-5 1 16,0-3 1-16,-1-2-2 0,-1-3-2 16,-4-3 0-16,0-3 2 0,-1-3-2 15,-1-1-1-15,-2-6 1 16,1 1-9-16,1-4-41 0,-2 0-32 0,3-3-4 16,1-6-33-16,-2-5-110 0</inkml:trace>
  <inkml:trace contextRef="#ctx0" brushRef="#br0" timeOffset="23517.3173">5365 5187 331 0,'0'0'35'0,"0"0"14"0,0 0 26 15,0 0 2-15,0 0-24 16,0 0-19-16,0 0-21 0,0 0-10 16,0 0 7-16,-40 47 8 0,34-11 3 15,-8 1-3-15,1 3 1 0,-6-1-6 0,1 0-3 16,-4 2 3-16,-3-4-4 0,3-2-4 15,1-5 0-15,3-5 4 0,6-3 1 16,0-8-3-16,2-4 1 0,5-2-2 16,2-7-1-16,1-1-3 0,-5-1 5 15,1-7 11-15,1-1-10 0,-4-1-8 16,3 1 0-16,-3 1 1 0,5 2-1 16,1-3-3-16,1 2-5 0,2-3-60 15,3-6-52-15,2-4-137 0</inkml:trace>
  <inkml:trace contextRef="#ctx0" brushRef="#br0" timeOffset="24361.8909">6712 5146 338 0,'0'0'69'15,"0"0"-56"-15,0 0 26 0,0 0 16 16,0 0-10-16,0 0-10 0,0 0-13 0,-17 0-14 16,17 9 2-16,0 0 9 0,7 6 1 15,2-2-8-15,3-1-4 0,4 4-1 16,-1-6 1-16,4 1-5 0,0-5 0 15,0 1 2-15,3-3 2 0,3-2-6 16,-4 1 5-16,5-3 3 16,-3-3-2-16,1-2-5 0,-2-2 3 15,-1 0-1-15,-2-2-1 0,-2-3-2 16,-3-4-1-16,-3 1 3 0,-5-1-1 16,-1-3-2-16,-2 0 3 0,-3 0 1 0,-1-1 1 15,-7 1-3-15,-1-2 2 0,-4 1-1 16,-2 1-1-16,-2 4-2 0,-2 2 0 15,-3 4 2-15,2 2-2 0,-2 5 0 0,-5 2-2 16,5 0 2-16,-5 8 0 0,5 2-2 16,-5 3 2-16,5 3 2 15,1 3-2-15,0 4-3 0,1 5 3 16,5 2 3-16,2 4-2 0,4 2 0 0,3 0 5 16,5 1 4-16,1 0-3 0,3-3 2 15,5-1 3-15,6-6 3 0,8-2-3 16,6-5-3-16,5-3 1 15,9-6-1-15,0-4-4 0,5-4 0 16,-2-3 1-16,-4-1-1 0,1-7-5 16,-4-3-2-16,-3-2 1 0,-4-4 0 0,0 1-2 15,-8-4-26-15,-3-1-24 0,-2 0-36 16,-6-6-56-16,-1 0-146 16</inkml:trace>
  <inkml:trace contextRef="#ctx0" brushRef="#br0" timeOffset="24618.4886">6972 4663 479 0,'0'0'25'16,"0"0"13"-16,0 0 23 0,0 0-14 16,0 0-11-16,0 0-5 0,60-6-1 15,-31 6-3-15,5 2-2 0,3-1-1 16,0 1-2-16,-5-1-7 0,-3 0-7 15,-2 1 1-15,-7-1-3 0,-1 1-5 16,-7 0-1-16,-3 0 1 0,-6-1 1 16,-2 0-2-16,-1 1-2 0,-2 0 1 15,-5 0-9-15,1 1-28 0,-3 0-41 16,2-3-43-16,2-5-130 0</inkml:trace>
  <inkml:trace contextRef="#ctx0" brushRef="#br0" timeOffset="25305.608">7864 4263 544 0,'0'0'52'0,"0"0"-41"15,40-53 7-15,-21 43 33 0,3 2-15 0,6 2-12 16,5 4 7-16,0 0-9 0,-1 2-13 15,-4 4 1-15,-7 2 0 0,-5 5-5 16,-5 4-5-16,-6 4 0 0,-3 4 2 16,-4 2-2-16,-11 4 0 0,-5-1 0 15,-6 2 2-15,-4 0-2 0,-1-4-2 16,4-6-6-16,0-5 4 0,9-6 4 16,8-6 0-16,0-3 0 0,7 0 3 15,0-7 1-15,1-2-2 0,8-7 1 16,2-3-1-16,11-3-2 0,4 1-1 15,10-2 1-15,4 0 0 16,2 1 0-16,5-1-1 0,-5 0 1 0,2-2 0 16,-2 2 2-16,-1 0 0 0,-7 3 5 15,-7-1 3-15,-1 3 2 0,-10 3-1 0,-5 2 6 16,-3 4-2-16,-6 3-3 16,-1 3-3-16,-1 1 4 0,-4 2 1 15,-4 0-8-15,-4 3-6 0,-8 8 2 16,0 3-2-16,-4 6 0 0,2 5-3 15,-2 2 3-15,4 2 0 0,3 2-1 16,4-1 1-16,10 2 1 0,3-5 0 0,3 3-1 16,10-3 0-16,6-1 4 15,6-2-1-15,5-3-2 0,4-5 1 0,0-4 1 16,4-3 0-16,0-5-1 0,0-4-2 16,-2 0 2-16,-6-2-2 0,-5-4 1 15,-7 0-1-15,-5 1 2 16,-6 2-2-16,-5 0-2 0,-1 0 0 0,-2 1-23 15,-9 1-14-15,-4 1-42 0,-10 0-59 16,-1 0-90-16</inkml:trace>
  <inkml:trace contextRef="#ctx0" brushRef="#br0" timeOffset="25624.1578">7737 4709 552 0,'0'0'28'16,"0"0"-16"-16,0 0 28 0,0 0-2 16,0 0-2-16,0 0 3 0,0 0-10 15,69 4-13-15,-29-8-3 0,4 0-1 16,10-1 3-16,2 0-1 0,8-5-2 16,4 0-12-16,5 1 2 0,3-2 0 15,0 4 0-15,2-4-1 0,3 3-1 16,2 2 4-16,1-3 12 0,-4 4-6 15,-6-2-5-15,-10 2 2 0,-10-1-4 16,-13 1-3-16,-10 1-2 0,-11 2 2 0,-11 1 0 16,-7 1 1-16,-3 0-1 15,-10 0 0-15,-9 3-1 0,-11 2-21 16,-10 6-24-16,-9-3-25 0,-1 0-29 16,-3-4-101-16,7-3-265 0</inkml:trace>
  <inkml:trace contextRef="#ctx0" brushRef="#br0" timeOffset="26073.338">7994 4794 269 0,'0'0'133'0,"0"0"-99"0,0 0 6 15,0 0 27-15,0 0-4 16,0 0-22-16,0 0-3 0,0 0-8 0,0 0-21 15,-15-20-6-15,14 42 0 16,-3 5 5-16,4 4 16 0,-1 2 1 16,1 0-4-16,-1 1-4 0,-1-2-2 0,0-2 3 15,-1 0-5-15,0-5-6 0,-3 2-1 16,2-5 1-16,2-4-3 0,-2-3-1 16,2-4-3-16,-1 0 3 15,2-7-1-15,1-1-2 0,-1-1 0 16,1-2 0-16,0 0 0 0,1-5-12 15,7-2-28-15,0-6-22 0,7-2-28 0,1-4-42 16,1 0-97-16</inkml:trace>
  <inkml:trace contextRef="#ctx0" brushRef="#br0" timeOffset="26883.4295">8365 4831 431 0,'0'0'10'0,"0"0"-8"16,0 0 50-16,0 0-3 0,0 0-14 15,0 0-11-15,-51-32-5 16,45 32-6-16,-3 0-6 0,2 0 0 0,0 3 4 16,-2 1-1-16,-2 3-4 0,1 4-2 15,0 2 2-15,-2 3 1 0,2 1-2 16,3 4 0-16,1-1 5 15,-1 4-2-15,3 1-3 0,1 0 2 16,3-1 3-16,0-1 0 0,0-1-4 0,7-1-1 16,5-4 3-16,3-2 0 0,3-1-4 15,4-7 4-15,2 0-2 0,0-4 0 16,4-3-4-16,-4 0 1 0,1-4 1 16,-4-2 0-16,1-1-4 0,0-1 1 0,-5-2 1 15,-1-2 0-15,-4 0-1 0,-5-3-1 16,-1 3 3-16,-6-3 1 0,-1-2-2 15,-8-1 3-15,-3-2-1 16,-2-2-3-16,-4-1 0 0,-2 0-1 16,-4 3 2-16,1 4-2 0,-2 4-2 15,0 6 2-15,-2 1 1 0,3 3-1 0,0 1-3 16,4 1 3-16,5 0 1 0,8 0-1 16,4 1-2-16,3 0 2 15,2 0 0-15,5 1-2 0,9 1-2 16,11-2 4-16,8 1 1 0,13-2 0 0,2 0-1 15,3 0 0-15,-1-6 2 0,-4 4-2 16,0-4 0-16,-5 1 1 0,-2-1 1 16,-4-1-2-16,-6 2 0 0,-8 0 0 15,-8 2 3-15,-8 1-3 0,-4 0 0 16,-3 2 3-16,0 0 11 0,-2 0 3 16,-3 0-6-16,-7 0-4 0,-4 0-3 15,-2 4-4-15,0 2 0 0,0 2 2 16,4 1-2-16,-1 3 1 0,4 1-1 15,1 3 1-15,1 1-1 0,5 1 0 0,4 4 0 16,0-3 2-16,6 2 1 0,5-1-3 16,2-3 2-16,3-1 1 0,3 1-1 15,1-6 0-15,5-1-1 0,-4-5 2 16,2-1-1-16,1-4-2 16,-2 0 0-16,3-4 0 0,-2-7 0 15,-1 2 0-15,1-3 0 0,-6-2 3 0,-2-3 2 16,-5-2 5-16,-2-1 7 0,-3-3-1 15,-3-1-4-15,-2 1-4 0,-4-1 2 16,-8 0-2-16,-5 4-4 0,-4 1-4 16,-7 5 3-16,-2 2 0 0,-2 4-3 0,-5 6-5 15,-3 2 5-15,-3 0 0 0,0 4-3 16,0 2-28-16,6 0-22 16,7 1-39-16,10-6-77 0,10-1-283 0</inkml:trace>
  <inkml:trace contextRef="#ctx0" brushRef="#br0" timeOffset="42092.8691">9281 5512 136 0,'0'0'124'15,"0"0"-61"-15,0 0 6 16,0 0 1-16,0 0-17 0,-24-50-5 0,16 40-12 16,-1-1-7-16,-4 2-3 0,0 4-7 15,-2-2-3-15,-4 5-6 0,-1-1-4 16,2 3 3-16,0 1 5 0,0 6-8 15,0 5-5-15,1 5-1 0,-1 8 2 16,0 5-1-16,-1 4 0 0,2 4-1 0,1-1 3 16,3 0 0-16,5-2-3 0,4-6 1 15,4-3 2-15,1-4-2 16,8-5-1-16,4-3 0 0,2-7 0 16,8-5 1-16,0-2 0 0,4-5 1 15,2-6 1-15,0-7-1 0,1-1-2 16,-6-7 2-16,2 0 1 0,-5-1-3 15,-5-1 1-15,1-2-1 0,-5-4 2 0,1-3 3 16,-5-2-3-16,-1-2 5 0,-1-2-1 16,-2-3 1-16,0 1-5 0,0 0 4 15,-1 2-1-15,-2 6 0 0,0 7-3 16,0 7 4-16,-1 2 0 0,0 6-2 0,0 3-2 16,-3 3 3-16,0 4 2 15,-2 2-2-15,2 1-2 0,0 2 3 16,1 0-1-16,2 0-4 0,-4 8-1 15,0 5 0-15,-1 6 1 0,0 5-1 16,0 6 0-16,2 1 0 0,-1 6 1 16,1 3-1-16,-1 1 0 0,0 1 3 15,0-2 3-15,1 0-5 0,1-2 3 16,0 0 1-16,2 1 1 0,0-6-4 0,0-1 2 16,0-4-1-16,3-4 0 0,3 0-2 15,-1-5 1-15,0-1 1 0,0-4-1 16,-2-3-1-16,0-2-1 15,-1-4 2-15,0 3-2 0,-2-4-2 16,0-3 2-16,2 1 0 0,-2-2-12 0,5-1-51 16,4-13-64-16,0-1-127 15</inkml:trace>
  <inkml:trace contextRef="#ctx0" brushRef="#br0" timeOffset="42789.5017">9616 5478 390 0,'0'0'82'0,"0"0"-25"15,0 0 1-15,19-51-4 0,-6 48-15 16,4 3-14-16,5 0-2 0,0 3-5 16,2 2-9-16,-1 5 6 0,-2 0-2 15,-1 2-3-15,-4 2-7 0,-8 1 2 0,-2 5-2 16,-6 1-3-16,-1 4 2 0,-8 1-2 15,-6 0 3-15,-2 2-2 0,-3-6 0 16,3-2 0-16,0-6 1 16,4-4-2-16,2-3-1 0,5-4 1 0,4-3 2 15,2 0-1-15,0-7 0 0,2-4 4 16,5-8-1-16,9-4-4 0,4-2 0 16,6-2 0-16,5-2 0 15,0 1-1-15,3 3 1 0,-4-1 0 0,-3 2 1 16,-3 2 0-16,-4 1 2 0,-4 3 8 15,-4 1 4-15,-7 3 1 0,-2 2 3 16,-3 0-2-16,0 5-1 0,-3-1-6 16,-1 3 1-16,-5 1-3 0,1 1-2 15,-2 3-6-15,-1 0 1 0,0 2 2 16,0 7-3-16,-1 2-2 0,2 10 2 16,-2 1 0-16,2 8 0 0,1 2-2 15,1 2 2-15,2 2 1 0,5-2-1 0,1-2-1 16,12-2 1-16,4-3 1 0,7-5-1 15,5-4-1-15,5-6 1 0,0-4 3 16,3-4-3-16,-3-4 1 0,-1-5 0 16,-2-2 2-16,-6-4-2 0,-4 3-1 15,-5 0 1-15,-5 1 3 0,-7 0-2 16,-2 1-2-16,-1 0 3 0,-2-2 2 16,-9 0-4-16,1 2-1 0,-5-1-1 15,-1 2 1-15,2 1-16 0,0-1-35 16,8-1-40-16,5-6-78 0,1-1-220 15</inkml:trace>
  <inkml:trace contextRef="#ctx0" brushRef="#br0" timeOffset="43972.5825">10514 5300 214 0,'0'0'71'16,"0"0"-22"-16,0 0-12 0,0 0 16 15,0 0 0-15,-13 0-20 0,13 0-13 16,2 0-2-16,3 2-7 0,0 2-2 16,8 1 4-16,3 0 17 0,1-3 0 15,1 0 1-15,0-1-8 0,1 1-2 16,0-2-6-16,-1 0-1 0,-1 0-3 15,0 0 1-15,-2 0-4 0,1 0-5 0,-4-3-3 16,1 3 1-16,-6 0 0 16,0 0-1-16,-4 0-4 0,-1 3-43 15,-2 2-31-15,0-1-59 0,-2-1-77 0</inkml:trace>
  <inkml:trace contextRef="#ctx0" brushRef="#br0" timeOffset="44202.2967">10482 5454 155 0,'0'0'205'16,"0"0"-166"-16,0 0 3 0,0 0 20 15,0 0-19-15,0 0-11 16,0 0-3-16,0 0-9 0,9 13-5 0,-2-9 18 16,6-2-4-16,4 0 2 0,1-2-5 15,4 0-3-15,1 0-3 0,-2-1-5 16,1-2-8-16,-3-1 2 0,-4 0-4 15,-1 1-5-15,-3 0 0 0,-1 0 0 16,-1 1 0-16,0-1 0 0,-1-1-54 0,5-3-54 16,-1-2-121-16</inkml:trace>
  <inkml:trace contextRef="#ctx0" brushRef="#br0" timeOffset="44793.8416">11173 5429 260 0,'0'0'89'0,"0"0"-19"16,0 0 4-16,0 0 3 0,0 0-23 15,0 0-14-15,0 0-23 16,17-52-8-16,0 28-2 0,1 0 1 0,3-2-3 16,1 0 1-16,-4 1 6 0,0 3 2 15,-5 1 3-15,-3 5 0 0,-1 5-1 16,-6 4-1-16,-1 3-4 0,-2 1 3 0,0 3-1 16,0 0 1-16,0 0-4 15,0 0-1-15,-1 2-5 0,0 1-4 0,-1 3 2 16,-2 1-2-16,-1 3 1 0,0 1-1 15,4 6 0-15,-1 0 0 0,-4 7 1 16,3 0-1-16,-1 4 1 16,1 2 0-16,-1 0 2 0,-2 2 3 15,2-1-5-15,-1-1 4 0,1-2-1 16,0-2-3-16,1-1-1 0,1-4 2 0,0-3-1 16,0 2-1-16,-2-6-1 0,2 0 1 15,0 0 0-15,0-3-16 0,2-1-40 16,-1-2-30-16,1-1-15 0,-3-1-82 15,-3-5-104-15</inkml:trace>
  <inkml:trace contextRef="#ctx0" brushRef="#br0" timeOffset="44951.8177">11047 5736 227 0,'0'0'188'0,"0"0"-105"0,0 0-18 16,0 0-13-16,0 0-7 0,0 0 9 15,83-13-15-15,-39 3-6 16,5-1-6-16,1-2-7 0,3 4-9 0,-2 2-4 15,0 0-5-15,0 2-2 0,-5 4-1 16,-1 0-34-16,-11 0-81 0,-16 1-108 16</inkml:trace>
  <inkml:trace contextRef="#ctx0" brushRef="#br0" timeOffset="45729.6254">5371 6502 434 0,'0'0'32'0,"0"0"-6"16,0 0 46-16,-49-7-22 0,32 15-20 15,0 4-2-15,-3 4-5 0,-2 7-3 16,1 6-5-16,1 4 8 0,0 7-3 15,3 1-1-15,1 2-8 0,2-1 1 16,5-2-2-16,6-3-1 16,4-6-5-16,12-8 1 0,4-5-2 0,6-7-3 15,5-7 0-15,4-5 0 0,3-10 4 16,6-8 0-16,-5-6-3 0,-3-2 2 16,-8-1-2-16,-7-1 1 0,-7 4-2 15,-8 0 3-15,-3 1 5 0,-11 0 11 16,-8-1-3-16,-6-1-5 0,-10 2-4 15,-7 4-6-15,-1 5-1 0,-3 3 0 0,-2 7 0 16,1 1-2-16,8-1-26 16,6-2-33-16,9-6-64 0,14-6-102 15</inkml:trace>
  <inkml:trace contextRef="#ctx0" brushRef="#br0" timeOffset="46465.7282">6187 3714 391 0,'0'0'41'0,"0"0"-21"0,-63 78 44 16,32-41 18-16,-11 3-24 0,1 3-20 15,-4-3-8-15,-1-1-13 0,8-5-4 16,5-4-1-16,3-5-9 0,8-9-2 16,5-5 0-16,5-6 1 0,4-5 1 15,1-8-3-15,3-9 8 0,-4-6 0 0,6-3-5 16,2-6-3-16,4-5 0 0,6-5 1 16,0-3 1-16,1-2-2 0,4 3 0 15,0 7 0-15,1 11 0 16,-1 10 1-16,2 7-1 0,2 4 2 15,5 5-2-15,-1 3 1 0,4 7 2 16,-1 6 3-16,2 3-2 0,-3 5-1 0,1 5 2 16,1 0 2-16,-3 2-1 0,4 2 1 15,-2-6 1-15,2 0-1 0,0-4-3 16,-1-3-3-16,1-4 3 0,2-5-1 16,1-2-1-16,-4-6 1 0,0-3 1 15,0-7 2-15,-4-6 0 0,1-2 4 16,1-7 0-16,-5-3 0 0,0-3-7 15,-3-1 0-15,-3-4 2 0,-2-4-3 16,-5 0-1-16,0-4-1 0,-6-4 3 16,-1-1-2-16,-11-4 0 0,-4 1-1 15,-5 2 3-15,-2 5-3 0,-3 8-1 16,-3 10 1-16,0 8 1 0,-3 10-1 16,-5 6-3-16,-4 5 3 0,1 8 2 0,4 6-2 15,4 1 0-15,10 5 0 0,8 2 1 16,9-1-1-16,6 3-5 0,14 0 4 15,17 1 1-15,15-3-1 0,13-3-2 16,18-3 3-16,12-5 0 16,5-3-2-16,8-3-26 0,0-3-42 0,8-2-82 15,4-4-174-15</inkml:trace>
  <inkml:trace contextRef="#ctx0" brushRef="#br0" timeOffset="50647.2392">7549 6722 229 0,'4'-24'92'0,"2"10"-46"0,6 3 23 16,3 2-2-16,3 2-9 0,4 3-18 16,6 0-6-16,-1 3-3 0,-1 1-9 15,-2 0-1-15,-2 2-1 0,-8 1-3 16,-6 1-3-16,-1 3-2 0,-5-1-5 16,-2 1-4-16,0 0-1 0,0-2 4 15,-3 0 0-15,3-3-2 0,0 2-1 16,5 2 1-16,7 2 2 0,9 5 1 0,10 3 2 15,4 1 4-15,7-1-1 0,-1-1-5 16,-1-4-3-16,-1-2-1 0,-6-3-2 16,-6-2 1-16,-2-2-2 0,-8 0 2 15,-5-2-1-15,-2 0 1 0,-5 0-2 16,1-1 2-16,-3-2 0 0,0 0-1 16,-2 0 0-16,-1 2 1 0,0 0-2 15,0 0-1-15,-1 1 1 0,-2 0 0 16,-1 2-8-16,-4 2-29 15,0-1-9-15,2 0-18 0,-3 0-4 16,-1-3-11-16,2 0-19 0,-3-3 5 0,-1-1 25 16,-6-5 43-16,-2-1 25 15,0-1 3-15,1 0 18 0,2 2 24 16,0 3 5-16,1 2 5 0,2 0-10 16,2 2 8-16,3 1-10 0,0 1-9 15,3 1-2-15,-4 5-6 0,2 6-2 0,-4 5 1 16,-1 4-4-16,-1 4 1 15,-4 2-1-15,1 4-8 0,-7-2-1 0,-3 3-3 16,-2 0-4-16,2-2-3 0,1-1-1 16,9-9 1-16,3-1 1 0,8-6-2 15,3-4-1-15,2-5 1 0,1-3 0 16,0-1-1-16,4 0-1 0,5-5-1 16,9-3-17-16,6-4-61 0,8-6-62 15,-2 2-207-15</inkml:trace>
  <inkml:trace contextRef="#ctx0" brushRef="#br0" timeOffset="51009.2767">8782 6680 478 0,'0'0'40'15,"0"0"11"-15,0 0 16 0,0 0-10 16,0 0-18-16,0 0 0 0,-15-1-9 0,21 1-14 15,2 3-8-15,8 0 5 0,6-2 5 16,8 1-8-16,3-2-3 0,4 0-7 16,3-2 3-16,-1-1-1 15,0 0-2-15,-3 1-2 0,-4 2 2 16,-8 0 0-16,-6 2-32 0,-8 6-33 0,-7 2-29 16,-4 3-53-16,-8-2-92 15</inkml:trace>
  <inkml:trace contextRef="#ctx0" brushRef="#br0" timeOffset="51165.1245">8790 6900 437 0,'0'0'88'0,"0"0"-42"0,0 0-15 15,53 3 11-15,-19-13-2 0,9 0-5 16,1-3-9-16,-1 0-3 0,0 1-1 0,-6 0-7 16,-3 2-12-16,-3 2-3 15,0 3-1-15,2-3-80 0,-2-1-116 16,-2-5-298-16</inkml:trace>
  <inkml:trace contextRef="#ctx0" brushRef="#br0" timeOffset="51612.9833">10558 6304 344 0,'0'0'79'0,"3"-63"-57"0,-2 56 10 16,-1 4 32-16,0 3 5 0,-4 3-32 15,-4 6-18-15,-4 8-9 0,0 5 10 16,-2 3 1-16,2 6 4 0,5-1-1 15,-2 0-4-15,3 0-5 0,-1 1 0 0,2-2-2 16,2-2-6-16,0-1-7 16,-4-1 1-16,4 0 1 0,0-1-2 15,2 0-7-15,-1 0-52 0,0-2-27 16,-3-1-49-16,0-9-94 0</inkml:trace>
  <inkml:trace contextRef="#ctx0" brushRef="#br0" timeOffset="51901.2184">9906 6789 289 0,'0'0'75'0,"0"0"-15"15,0 0-5-15,0 0 6 0,0 0-11 16,0 0-25-16,0 0-3 0,0 0 8 16,52 2-2-16,-12-2-2 0,10 2 0 15,7-2 2-15,8 0-6 0,9 0-3 16,2-2 0-16,8 0-2 0,5-2-8 15,1 0 3-15,5 0 6 0,2 0 0 0,-2-2-12 16,-2 0-4-16,2 1 6 16,-1 0 0-16,-6-1-3 0,-4 3 3 0,-14 1-1 15,-15 0-3-15,-18 2-3 0,-18 0 1 16,-12 0-2-16,-7 0-1 16,-8 1-25-16,-10 5-11 0,-13 2-21 15,-4 0-52-15,-14 2-51 0,1-4-155 0</inkml:trace>
  <inkml:trace contextRef="#ctx0" brushRef="#br0" timeOffset="52213.9613">10201 6861 308 0,'0'0'64'0,"0"0"-21"15,0 0 4-15,0 0 21 16,0 0-8-16,0 0-34 0,0 0-11 16,0 0 0-16,-44 29 9 0,30-1 0 15,4 6-3-15,5-1 5 0,1 3 0 0,2-1-1 16,2-1-8-16,0 2 0 0,2-5-1 16,1 2-4-16,-3-1-4 0,0-4 2 15,0-3-5-15,-2-7-4 0,2-5 1 16,-1-2-2-16,1-2 1 0,0-4-1 15,0-2-1-15,0-1 1 16,0-2 0-16,4 0-42 0,0 0-42 16,7-5-9-16,3-8-53 0,1-2-141 0</inkml:trace>
  <inkml:trace contextRef="#ctx0" brushRef="#br0" timeOffset="53086.4744">10633 7026 233 0,'0'0'52'0,"0"0"-39"16,0 0 11-16,0 0 34 0,-14-54-11 16,8 48-14-16,0 1-7 0,-1 0-6 15,1 2-8-15,1-1 6 0,-1 3 5 16,1-2-5-16,1 1-5 0,-1 2 1 15,1 0-3-15,1 1-2 0,-2 5-6 16,-2 0-1-16,0 3 3 0,-2 1-3 16,1 1-2-16,-3 4 4 0,3 1-1 15,-3 7 1-15,-1 0-2 16,4 4 4-16,2 1 3 0,1 1 0 0,4 1-4 16,1 0 2-16,7-1 1 0,3-6 0 15,2-1-3-15,-2-13 1 0,1-2-4 16,3-1 0-16,-1-5 2 0,3 1 3 15,-2-2-1-15,5-3 2 0,-1-3 1 16,0-2 0-16,1 0-9 0,-3-2 2 16,1-1 2-16,-4 2-1 15,-3-3-2-15,2 0-1 0,-4-1 3 0,-4-2-1 16,-2 2-2-16,-2-5 2 0,0-3 2 16,-8 0-1-16,-2-4-2 0,-5 1 0 15,0-1 1-15,-3 5-2 0,-1 1 0 16,-1 8 0-16,-3 3 0 0,1 3 0 15,2 4-2-15,-3-1 2 0,7 2 2 16,5 0-2-16,4 0-1 0,5 0 1 16,2 0 0-16,0 0 0 0,3 0-2 15,6 0 2-15,8 0 0 0,6 2 0 16,7 1 1-16,3 1 0 0,1 1 0 16,-1 1-1-16,0-2-5 0,-1 3 5 0,0-2 0 15,0 2 0-15,0-2-1 0,-3-3 1 16,-1 1 2-16,-3-1-2 0,-6-2 1 15,-2 0 0-15,-3 0 8 0,-5 0-7 16,-2-2 1-16,-5 1 1 0,-1 1 3 16,-1 0-2-16,0 0 1 0,0 0 4 15,-2 0-1-15,-7 3-7 0,-2 5-1 16,-3 6 1-16,-3 3-2 0,2 2 0 16,1 3 0-16,4 2 0 0,4 2 0 15,5-4-1-15,1 3 0 0,8-3 1 16,6-2 0-16,7 3 0 0,0-7 0 15,2-3 1-15,1-5-1 0,1-6 0 16,5-2 0-16,0-4 2 0,0-5 0 16,-3-1-1-16,0-3 0 0,-3 1 2 0,-3-4 3 15,-3 1-4-15,-8 0 6 0,-1-3 3 16,-3-1 1-16,-5-1-3 0,-1-5 2 16,-4-1-2-16,-7-4-2 0,-2 1-7 15,-9 2 2-15,0 0 0 16,-3 5-2-16,-1 2-3 0,-5 5 3 0,3 3 0 15,4 5-1-15,0-2-6 0,9 5-15 16,6 0-10-16,8 0-27 16,7 0-30-16,12-3-31 0,7-2-126 15</inkml:trace>
  <inkml:trace contextRef="#ctx0" brushRef="#br0" timeOffset="54192.7045">11736 6443 462 0,'2'-57'1'16,"-2"21"3"-16,-1 4 27 0,-10 2 38 15,-5-1-28-15,-3 3-11 0,-6 1-11 16,-7 2-4-16,-4-3-4 0,-8 4-1 16,-1 1-6-16,-8-1 1 0,0 3-1 15,-9 3 0-15,0-1-4 0,0 6-2 16,-3-2 2-16,-1 5 0 0,-1-1 1 15,2 3-1-15,3 0 2 0,-1 2-2 16,-1 0 2-16,-6 1-2 16,1-2 2-16,1 1-1 0,1 2-1 0,2 3 13 15,-3 1-6-15,-2 0-7 0,-5 1 1 16,-8 4-1-16,-5 1 3 0,-3 0-3 16,-1 0 0-16,1 0 0 0,0 1 4 15,2 2-4-15,1 2 0 0,0-2 0 16,-1 2-3-16,-1 1 1 0,-2 1 2 0,-2 1 1 15,2 0 1-15,-1 4-2 0,2-1 0 16,1 2 3-16,0 1 0 16,2 2-3-16,3 2-4 0,1-2 4 0,2 1 0 15,2 0-1-15,5-1 1 0,3 3 2 16,5-3-1-16,6 2 0 0,-1-2-1 16,2 3 2-16,3 3-2 0,-3-1 0 15,7 4-2-15,-1 1 2 0,5 1 1 16,-2 3 0-16,3-2-1 0,5-1 3 15,2 0-2-15,4 2-1 0,4-1 0 16,2 2 1-16,5 0-1 0,1 1-1 16,2-2 1-16,3 0 1 0,4 0-1 15,2-1 1-15,6-3-1 0,2 4 1 16,4-3-1-16,3-1 1 0,9 1-1 16,6-1 3-16,5-1-3 0,7-1 0 0,8-1 0 15,4-1 2-15,6-1-1 16,8-1 0-16,4-1 0 0,4-4 2 0,3 1-1 15,1-3 1-15,2 1 4 0,3-2 0 16,1 0-2-16,3-1-1 0,-1 0 0 16,3-2 0-16,3-2-4 0,3-2-3 15,0 3 3-15,0-6 0 0,2 1 0 16,-3-2 0-16,1 1 1 16,0-1 0-16,-2-2 0 0,2 1-1 0,0-5 4 15,3 3-4-15,-1-3-8 0,1 0 8 0,-1 0 1 16,-1 1-1-16,-3 2 2 15,0 1-2-15,-4-2 2 0,1 1 0 16,-2-2-1-16,0-1-1 0,4 0 0 16,-1-1 0-16,2-3-4 0,-3-1 4 15,2 0 2-15,-3-2-2 0,-1-1 1 0,-3 3-1 16,-3-1 1-16,0 1 1 0,-5-1-1 16,-3 1-1-16,0-2 0 15,-6 1-4-15,1-2 2 0,-5-1 2 0,0 1 3 16,-1 0-1-16,-2-1-2 0,1-2 3 15,-1 1 1-15,3-1-2 0,0-2-2 16,3-1 4-16,-1 0-1 0,-3-2-2 0,1-1-1 16,-4 0 3-16,1 0-3 15,-5-1 0-15,-6 1 0 0,-4 0 0 16,-1-4 3-16,-2 2 0 0,-5-4 0 16,1-2 4-16,1 0 2 0,-5-3-6 15,3-4-1-15,-5 0 1 0,-1-4-1 16,-2 0-1-16,-2-5-1 0,-4 0 3 15,-1 0 0-15,-6 1-2 0,-3 7 5 16,-1 1 4-16,-1 3-1 0,0 5-5 16,-1-2 2-16,-3 4-1 0,-5-3-1 15,1-2-3-15,-6 2 0 0,-2-1 2 0,-4-2-3 16,-6 0-1-16,-1-1 1 16,-3-1 0-16,-4 1 0 0,-3 0-2 0,0 2 2 15,0 3 3-15,-1 4-3 0,-3 2-1 16,3 4 1-16,-9 3 1 0,-1 2-1 15,-7 5-3-15,-9 4-19 0,-4 0-36 16,-12 0-60-16,11-3-174 0</inkml:trace>
  <inkml:trace contextRef="#ctx0" brushRef="#br0" timeOffset="57269.0952">23559 3904 275 0,'0'0'95'15,"0"0"-54"-15,0-50-2 16,0 41 27-16,0 5 0 0,0 1-20 0,0 3-9 15,0 0-9-15,0 7-9 16,0 7-15-16,0 11-1 0,0 3 16 16,1 3 16-16,-1-3-4 0,0 0-13 0,0-2-5 15,0-3-2-15,1-2-5 16,-1 0-5-16,0-1 0 0,0-4 3 0,0-1-4 16,0-2-4-16,-1 0-19 0,-1 1-52 15,-3-6-43-15,-6-2-106 0</inkml:trace>
  <inkml:trace contextRef="#ctx0" brushRef="#br0" timeOffset="57536.2834">23266 4263 416 0,'0'0'62'0,"0"0"-4"15,0 0 8-15,0 0-24 0,0 0 3 0,67 0-1 16,-30 0-10-16,3-2-6 0,7 1-5 15,5 0 1-15,5 1-6 0,1-1 3 16,6 1-5-16,-4 0-5 16,2 0-6-16,-2 0 1 0,-3 0 0 0,-7 2-3 15,-9-1-2-15,-12 2 0 0,-11-3 1 16,-9 2-2-16,-6-1-2 0,-3 0 1 16,-5 0-17-16,-7 3-22 0,-8 0-27 15,-5 1-29-15,-7-2-25 0,0-1-59 16,0-2-136-16</inkml:trace>
  <inkml:trace contextRef="#ctx0" brushRef="#br0" timeOffset="57764.5894">23359 4305 424 0,'0'0'34'0,"0"0"-2"0,0 0 29 0,0 0-14 15,0 0-11-15,0 0 3 16,-7 66 0-16,9-39-2 0,2 7-1 0,6 1-7 15,-4 0-7-15,1-3-17 16,-4-5 25-16,-1 1-24 0,-1-3-2 0,0-4 0 16,0-1 0-16,-1-6-4 0,0 1 2 15,0-1-1-15,0-5-1 0,0 0 0 0,0-5 0 16,0-1 0-16,0-2-26 0,2-1-41 16,2-4-41-16,3-7-64 15,0 0-180-15</inkml:trace>
  <inkml:trace contextRef="#ctx0" brushRef="#br0" timeOffset="58354.1179">23622 4466 463 0,'0'0'13'15,"0"0"2"-15,0 0 53 0,0 0-10 16,0 0-32-16,0 0-2 0,0 0-14 15,0 0-7-15,0 0-2 0,-11 15-1 16,5 3 4-16,3 3 4 0,-4 1-4 16,3 3 4-16,2 0 2 0,-1-1 1 15,-2-3-5-15,3-2 2 0,2-2-2 16,0-3-1-16,0-2-3 16,7-1 4-16,-4-1 0 0,7-3 2 0,-1-3-4 0,4 0 4 15,1-2 3-15,2-2-3 0,3 0-5 16,-2-3 1-16,-1-4-1 15,-2-3-2-15,-4-1 0 0,1-1 0 16,-7-7 1-16,2 0-1 0,-4-5-1 16,-2-4 2-16,0-1-2 0,-4-2 0 15,0 3-5-15,1 7 1 0,2 6 3 0,1 5-1 16,0 6 0-16,5 1 1 0,4 3 0 16,1 0-6-16,4 3 3 0,2 5 2 15,1 3 2-15,0 3-1 0,-2 0 1 16,-1 0 0-16,-2 1 0 0,-4 0 0 15,3-1-2-15,-7 0 2 0,4 0 0 16,-3 0 0-16,2-3 0 0,3 0 2 16,2 0-2-16,3-4 0 0,1-1 0 15,4-4 1-15,1-2-1 0,5-4 3 16,-3-4-3-16,-3-4 2 0,-4-2 1 16,-2-3-2-16,-7-2 0 0,-3-1 6 0,-4-4 2 15,-2 1-3-15,-8-3 5 0,-7 4 0 16,-3 2-10-16,-1 2 1 15,-1 7-2-15,2 2 1 0,1 4-1 16,2 2 0-16,2 0 0 0,1 3 0 16,5 0-1-16,3 6-4 0,4-2-34 0,2-3-49 15,12-1-102-15</inkml:trace>
  <inkml:trace contextRef="#ctx0" brushRef="#br0" timeOffset="58906.1431">24769 4281 472 0,'0'0'44'0,"0"0"-6"16,0 0-13-16,0 0 23 16,0 0-8-16,0 0-14 0,17 53-2 15,-7-47-6-15,-2 2 2 0,6-4 0 0,-1-1-3 16,6-2-3-16,1-1-3 15,1 0-3-15,0-4-1 0,-1-2-3 16,-1 0-3-16,-2 0 0 0,-4-3 0 0,0 1 1 16,-7-4-2-16,0 0 0 0,-4-2 2 15,-2-2 2-15,-5-5-4 16,-3 3 1-16,-6 2 0 0,-1 1-1 0,-3 6-1 16,-3 1-2-16,-3 4 3 0,1 4 0 15,-4 0-4-15,3 9 3 0,-2 2 1 16,5 6 0-16,2 6-3 0,2 2 3 15,3 4 1-15,6-1 2 0,1 0 1 16,7-2 4-16,0-4 2 16,7 0 3-16,4-4-5 0,4-3 0 0,8 0-1 15,0-6 1-15,5 1-4 0,1-4 2 16,2-3-5-16,0 0 1 0,2-3-1 16,-2-4-1-16,-2 1 0 0,-2-2-25 0,-2 1-22 15,-8-4-36-15,-4 1-26 0,-8-5-64 16,-5-2-150-16</inkml:trace>
  <inkml:trace contextRef="#ctx0" brushRef="#br0" timeOffset="59149.6467">24847 3952 249 0,'0'0'151'0,"0"0"-101"0,0 0-8 16,0 0 19-16,0 0-4 0,53-3-14 15,-24 4-6-15,5 2-9 0,-2 0-2 16,0 0 3-16,-4-1-6 0,-4 0-7 16,-3-1-5-16,-2-1-4 0,-6 0-4 15,-5 2-1-15,-5 0 1 0,-3-1-2 16,0-1 0-16,-1 2-1 0,-4-2 1 16,-3 3-1-16,-3-2-1 0,-3 1-9 0,3-2-33 15,-1 0-38-15,8 0-64 0,2-6-145 16</inkml:trace>
  <inkml:trace contextRef="#ctx0" brushRef="#br0" timeOffset="59740.7184">25810 3895 478 0,'0'0'17'15,"54"-16"-2"-15,-31 16 28 0,-6 0 19 16,-1 5-27-16,-5 4-11 0,-4 2-9 15,-4 2-9-15,-3 2-5 0,-2 3-1 16,-5 1 3-16,-5 4-3 0,-5-4-2 16,-2 4 2-16,-3-4 1 0,3 0-1 15,3-7-5-15,5-5 5 0,3-4 0 16,5-3 1-16,2 0-1 0,0-7 3 16,1-2 3-16,2-6 2 0,8-2 3 15,4 2 2-15,5-2-7 0,2 2-4 16,3 2-1-16,1 1-1 0,-3 0 1 15,3 0-1-15,-4 2 0 0,-4 0 1 16,-2-2-1-16,-7 2 0 0,0 2 0 16,-6 1 9-16,-1 3 6 0,-1 0-4 15,-2-1 0-15,-2 4-3 0,-3 1-2 16,-2 0-6-16,-3 0 1 0,1 8 2 16,0 3 1-16,1 2-3 0,2 3 3 15,1 2 4-15,3-1 0 0,3 2-1 0,1-2 2 16,6-2 0-16,5 1-1 0,3-2-5 15,3-4 1-15,3-1 3 16,5-1-4-16,2-3-2 0,1-2 0 0,3-1 3 16,-3-2-4-16,-2 0 0 0,-6 0 0 15,-5 0-5-15,-8 0-26 0,-5 0-20 16,-2 0-39-16,-11 0-34 0,-4 0-159 16</inkml:trace>
  <inkml:trace contextRef="#ctx0" brushRef="#br0" timeOffset="60005.9635">25621 4143 288 0,'0'0'189'0,"0"0"-176"0,0 0 23 0,0 0 28 16,0 0-27-16,0 0-13 0,0 0 3 16,0 0 3-16,22 29-3 0,8-24-3 15,9 0 1-15,8-2-2 0,6-2-4 16,6-1-5-16,1 0-1 0,3 0-3 15,5 0 4-15,-4 0-5 0,-1 0-7 0,-5-2 1 16,-9-3 1-16,-10 2-3 0,-11-1 0 16,-8 2 1-16,-13 0-1 0,-7 0-1 15,-1-1 0-15,-14 3-2 16,-3 0-28-16,-11 0-46 0,-10 0-29 16,-2 0-40-16,2 0-99 0</inkml:trace>
  <inkml:trace contextRef="#ctx0" brushRef="#br0" timeOffset="60220.3805">25644 4198 422 0,'0'0'45'15,"0"0"-8"-15,0 0-2 16,0 0 17-16,0 0-1 0,0 0-3 0,12 62-7 16,-6-43-5-16,2 2-7 0,-4 0-3 0,-1-1-5 15,0-3-6-15,0 2-7 16,-2-6-1-16,0 3-1 0,0-4-5 15,-1 1-1-15,1-1 0 0,-1-1 1 16,0-2-1-16,1-4 0 0,0 0-5 0,2-1-46 16,1-2-50-16,8-2-34 0,-1 0-124 15</inkml:trace>
  <inkml:trace contextRef="#ctx0" brushRef="#br0" timeOffset="60826.2819">25939 4287 352 0,'0'0'47'16,"0"0"-14"-16,0 0 21 0,0 0 11 0,0 0-21 16,0 0-21-16,0 0-9 0,0 0-10 15,0 0 4-15,-13 20 9 0,9-4 5 16,1 0-10-16,-2 3 2 0,1 0 0 15,2-1-1-15,-1 0-2 0,1-1-1 16,0-3 1-16,0-1-4 16,0-4-3-16,0-2-2 0,1-4 1 15,1 0-3-15,0-3 0 0,0 0 2 16,6-4 4-16,1-5-6 0,5-5-12 0,0-4-6 16,0 3 10-16,4-4 5 0,0 3 2 15,1 1 1-15,1 1 0 16,1 5-2-16,0 4 2 0,-3 2 0 0,0 3 0 15,-5 0-2-15,0 4 1 0,-6 3 1 16,0 2 1-16,-2 2 0 0,-2 1 3 16,-1 1 4-16,0-1-2 0,-3 0-4 15,-1-1 3-15,3-3 1 0,1-1 0 16,2-3-4-16,6 0 4 0,2-4-4 16,3-2 2-16,3-4-2 0,1-4 1 15,-1 2-1-15,-2-4-2 0,-3 1 1 16,-3 0-1-16,-2 0 2 0,-2-1-1 15,-3 3-1-15,0 1 2 0,1 1 0 0,-2 2-2 16,0 4 2-16,0-1-1 0,0 2-1 16,3 0-1-16,3 3-4 15,5 3 4-15,3 0-1 0,3-2 2 16,2 1 0-16,-1-3 1 0,1-1 0 0,-6-1-1 16,-4 0 0-16,-6 0 1 15,-3 0 1-15,-2 0-2 0,-5-2 3 0,-4 0-3 16,-5 2-1-16,-4-2-2 0,4 2 1 15,-1 0 2-15,6 0 0 0,7 0-9 16,4 0-38-16,1 0-12 0,6-5-105 16,3-3-290-16</inkml:trace>
  <inkml:trace contextRef="#ctx0" brushRef="#br0" timeOffset="62174.5197">26063 4346 180 0,'0'0'68'0,"0"0"-29"16,0 0 0-16,0 0 25 0,-56-14-7 16,47 13-13-16,0 1-12 0,1 0 6 0,-3 4-9 15,2 5-10-15,1 5-3 0,-3 5 6 16,5 3 6-16,-2 2-13 0,5 2-1 16,1 2 2-16,1-1-1 0,1-1 0 15,1-2-5-15,4-2 1 16,3-1-3-16,-1-6-3 0,6-2-3 15,0-3 2-15,4-3 0 0,0-3 0 16,4-4-2-16,3-1 3 0,-4-9-1 0,-1-1-3 16,-3-1 1-16,-5-2-2 0,-6-2 2 15,-5 3-1-15,0-2-1 0,-7-3 2 16,-3 1 0-16,-4-3-2 0,0-1-2 16,-1 0 2-16,7-2 1 0,1 6-1 15,7 2-1-15,4 1 1 0,6 6 0 16,8 0-7-16,6 0 2 0,4 5 1 15,2-2 4-15,2 4-4 0,-1-1 4 16,-3 2 0-16,-4 2 0 0,-6 3-2 16,-4 4 2-16,-5 6 0 0,-5 1-1 0,-2 7-1 15,-2-1 2-15,0 4 0 16,-3-3 0-16,-2 0 0 0,3-3 1 0,0-2 0 16,2-3-1-16,4-3 2 15,3-3-2-15,3-2 2 0,1-5 1 16,6-2-1-16,0 0 2 0,8-9 2 15,-2-3-3-15,-2-1-3 0,0-3 2 16,-4 0-1-16,-4-2-1 0,-1-3 1 16,-3 0 1-16,-3-1 2 0,-4-2 6 0,-2-1 5 15,0 0-2-15,-6-1-3 0,-4 4-6 16,-2-1-4-16,-4 7 2 0,-6 4-2 16,-3 6 0-16,-2 4-4 0,-6 2 2 15,0 8-2-15,1 4-29 0,4-1-28 0,7 3-25 16,7-6-75-16,8-3-136 0</inkml:trace>
  <inkml:trace contextRef="#ctx0" brushRef="#br0" timeOffset="67985.1501">6416 8161 225 0,'0'0'109'0,"0"0"-105"0,0 0-1 16,0 0 31-16,0 0 22 0,0 0-22 16,7 58-4-16,1-52-1 0,6 3-3 15,4-3-1-15,8 1-6 0,5 0-3 16,9 0 1-16,11 0 1 0,9-3-5 16,15-2-3-16,12-2-2 0,15 0-4 15,12-2-1-15,14-5 0 0,13-2-3 0,11 0-3 16,10 1 3-16,8 1 1 0,11 0 3 15,9 2 11-15,9-1 1 16,10 3-9-16,6 1 1 16,4 2 1-16,5 0 2 0,4 0-5 0,-1 0-6 15,1 4 10-15,0-2 4 0,-3 2-4 16,-3-2-8-16,-1 1 9 0,-4-3 4 0,-7 0-9 16,-9 0-5-16,-9 0 8 0,-8-3 2 15,-9-1-1-15,-11-2-9 0,-12 3 4 16,-14-1-1-16,-10 0 3 0,-15 1-2 0,-16-1-5 15,-16 1-7-15,-21 1 7 0,-17-1 1 16,-20 0 1-16,-12 0-2 0,-11 1-1 16,-8 1-19-16,-7 1-11 15,-6 1-43-15,-9-1-39 0,1 5-125 0</inkml:trace>
  <inkml:trace contextRef="#ctx0" brushRef="#br0" timeOffset="69631.4063">9351 12012 259 0,'0'0'56'0,"0"0"0"16,0 0 7-16,-25-52 0 0,21 45-3 16,2 2-9-16,-1 3-12 0,1 0 7 15,1 2-11-15,1 0-17 0,0 9-8 16,0 5-4-16,0 13 0 0,0 8 12 0,1 7 8 16,5 5-4-16,-3 3 0 0,3-1-5 15,0-4-6-15,-3-4 0 0,2-3-1 16,-1-2-3-16,-1-6-3 15,-2-4 4-15,-1-4-4 0,1-5 0 0,-1-4 0 16,0-2 1-16,0-4-3 0,0-5 1 16,0 1-1-16,-1-3 0 0,-1 0-1 15,-2 0 1-15,-2-5 0 0,1-4-2 16,-2-2-6-16,1 1-19 0,1-4-22 16,0-4-38-16,5 0-41 0,0-5-99 15</inkml:trace>
  <inkml:trace contextRef="#ctx0" brushRef="#br0" timeOffset="69999.1335">9261 11874 429 0,'0'0'5'0,"0"0"29"0,0 0 12 16,0 0 17-16,-11-52-13 0,18 49-11 15,0 1-10-15,7 1-9 0,7 1-1 16,6 2 7-16,11 3 7 0,5 0-5 16,7 2-5-16,2-1-4 0,-2 2-6 15,-4 1-3-15,-8 0-3 0,-10 4-3 16,-10 3-1-16,-7-1-2 0,-10 4-1 16,-4 0-1-16,-13 4 0 0,-7 2 1 15,-7 1 1-15,-8-1-1 0,-3-3 0 0,-4-1-4 16,-4-2 4-16,-2-2-2 0,1-4 1 15,1-1 1-15,7-3 0 16,11-6 1-16,9-3 0 0,12 0 0 16,5-4 0-16,5-7 0 0,2-2-1 15,8-4 0-15,11 1-17 0,9-1-36 0,12 4-47 16,6-5-55-16,-1 3-144 16</inkml:trace>
  <inkml:trace contextRef="#ctx0" brushRef="#br0" timeOffset="70419.6423">10858 11575 408 0,'0'0'21'0,"-51"-10"-13"15,21 11 8-15,-3 9 24 0,-4 6-15 0,-5 6-13 16,2 0-3-16,-2 6-4 16,2 2-3-16,0 5 0 0,2 5 3 0,0 5 13 15,-2 7-1-15,0 6-3 16,0 8 2-16,-2 6-2 0,1 7-1 0,-2 7 0 16,-2 3 4-16,0 5-5 0,4 0-3 0,5-5-2 15,8 0-1-15,10-5-2 16,9-4 0-16,9-5-1 0,11-5 1 15,15-6 4-15,9-4 0 0,13-3 1 16,9-7-1-16,6-4 10 0,12-7 5 16,3-5-1-16,7-4-3 0,4-5 1 0,-3-5-4 15,0-4-3-15,-2-1-12 16,-2-3-1-16,-6-3 0 0,-8-1 2 0,-7-4-2 16,-14 1 0-16,-7-3 0 0,-10-2 0 15,-10 0-14-15,-4-5-13 16,-6-4-25-16,-3-2-24 0,-5-10-51 15,-1-1-154-15</inkml:trace>
  <inkml:trace contextRef="#ctx0" brushRef="#br0" timeOffset="90351.895">14113 11998 493 0,'0'0'11'0,"0"0"5"0,0 0 36 16,0 0-3-16,-39-50-23 0,39 50-6 15,0 1-7-15,0 5-4 0,-1 4 7 16,1-2 2-16,0 5 0 0,4-2 2 15,2 4-3-15,7 3-2 0,3 3-3 16,5 4 0-16,4 3-1 0,4 0-1 16,2 2-2-16,2 0-6 0,4 1 1 0,-3 0 0 15,2-2 1-15,-3-1-1 16,-3-4-2-16,-1-2 0 0,-5-1 1 0,-2-6-1 16,-6-1 0-16,-2-5 0 0,-5-3-1 15,-4-1 2-15,-2-3-1 0,-1 1 0 16,-2-2 0-16,0 1 0 15,0-2 2-15,0 0 1 0,-5-2-1 0,-4-2 0 16,-3-3-3-16,-3-3-1 16,-1-1-7-16,4-1-59 0,-2-4-53 0,3-4-60 15,5 0-171-15</inkml:trace>
  <inkml:trace contextRef="#ctx0" brushRef="#br0" timeOffset="90635.6285">14395 11964 453 0,'0'0'40'0,"0"0"13"16,0 0 2-16,0 0 13 0,0 0-19 15,0 0-22-15,0 0-3 0,-69 68-1 16,44-25-4-16,-4 6 5 16,-3 4-3-16,-1 4-3 0,-2 0-9 0,1-2-1 15,0-1-3-15,2-6-1 16,5-2 3-16,2-7-2 0,5-4 2 0,4-3 3 15,3-13 4-15,5-1 0 0,2-5-5 16,4-6 1-16,1-2-1 0,0-5-3 16,1 2 0-16,0-2 5 0,0 0 4 15,0 0-15-15,0-6 0 0,0 1 0 16,0-2 0-16,2-5 0 0,2 0 0 16,7-5-30-16,7-4-52 0,7-4-69 0,2-4-81 15</inkml:trace>
  <inkml:trace contextRef="#ctx0" brushRef="#br0" timeOffset="91787.1313">15919 11933 149 0,'0'0'70'0,"0"0"-3"0,0 0-3 15,29-61 7-15,-24 53-8 0,-1 2-10 0,-2 3-8 16,-1 2-12-16,-1 0-7 0,0 1 0 16,-3 2-3-16,-4 8-3 0,-8 8-3 15,-6 5-3-15,-9 8 5 0,-11 4-7 16,-4 5-4-16,-9 5-5 0,-4-1-1 15,-1 4-1-15,-2-1-1 0,5 0-1 16,8-4 1-16,8-7 1 16,10-3-1-16,8-6 0 0,8-8 1 15,6-6 2-15,5-6-3 0,3-2 2 0,5-4-1 16,7-1 9-16,8-1 4 16,5-6 7-16,10 2-3 0,6 1-5 0,0 4-4 15,6 1 0-15,-5 5 0 0,2 4-1 16,1 1-1-16,0 1 1 0,-3 0 1 15,2 1 0-15,-4-1-2 0,1-2-1 16,-4 3 3-16,-2-4 1 0,-4-1-5 16,-2 1-1-16,-7-3-4 0,-5 2-2 15,-5-6 2-15,-7 0 2 0,-3 0-2 16,-2-2 2-16,0 0-1 0,-4 0 1 0,-3-3 1 16,-6 0-2-16,-4-5-1 0,-7-1-1 15,-2 1-20-15,-10-3-40 0,-7-5-53 16,-10-2-84-16,-1-1-239 0</inkml:trace>
  <inkml:trace contextRef="#ctx0" brushRef="#br0" timeOffset="92404.6579">13338 11925 231 0,'0'0'119'0,"0"0"-105"15,0 0 20-15,54-31 30 0,-52 31-6 16,-2 0-7-16,0 2-16 0,-6 8-4 16,-8 5 6-16,-5 7-15 0,-11 6-3 15,-4 4-5-15,-10 6-2 16,0 0-2-16,-6 0-1 0,2 2-7 0,2-4 0 15,4 0 0-15,5-5 0 0,11-3 1 0,2-5-1 16,5-7 0-16,8-7 1 0,5-4 8 16,5-2 3-16,0-3-1 0,1 0 0 15,0 0-2-15,1 0-3 16,5-1 0-16,5 1-3 0,9 0-3 0,4 1 0 16,2 6-2-16,8 3 2 0,1 1 2 15,5 3 1-15,-3 1-2 0,0 3 1 16,3-1 2-16,-4 1-1 15,-1 0 0-15,0-2 3 0,-1 0 4 0,-2-2-7 16,-1-3-4-16,-1-1 1 0,-6 1 3 0,0-6-1 16,-6 1 1-16,-3-3 0 15,-7-1-1-15,-5-1-2 0,-2 0-1 16,-1 0-1-16,0-1 2 0,-4-2 0 16,-5-4-1-16,-7-2-1 0,-4-3-27 15,-4-4-51-15,-5-1-88 0,4-5-212 16</inkml:trace>
  <inkml:trace contextRef="#ctx0" brushRef="#br0" timeOffset="93075.9589">11185 12174 423 0,'0'0'43'0,"0"0"3"16,0 0 16-16,0 0-7 0,0 0-4 0,0 0-17 15,0 0-18-15,-32 11-5 0,26 18 10 16,5 3 7-16,2 4-4 0,9-3-3 15,7-2-4-15,0-2 0 0,5-4-4 16,4 0-3-16,-2-6-2 0,2 3 1 16,-7-3-2-16,-3-4 1 0,-3 1-4 15,-9-3-1-15,-3-1-2 0,-1 1 0 16,-7-1 2-16,-6 2 1 0,-7-3 2 16,-2 1-1-16,-1-3 1 0,-2-3-3 15,0 1-2-15,-1-4 0 0,4-2-1 16,2-1 1-16,1-6 0 0,3-5-2 15,1-1 0-15,6-6-29 0,5-3-18 16,4-1-31-16,4 0-29 0,5-3-30 16,3-1-95-16</inkml:trace>
  <inkml:trace contextRef="#ctx0" brushRef="#br0" timeOffset="93474.3917">11208 12176 403 0,'0'0'52'15,"0"0"-1"-15,33-65 20 0,-21 53-16 0,2 4-12 16,0 2-10-16,5 3-10 16,2 3-2-16,-2 1-2 0,8 6 0 15,1 2-4-15,4 1 0 0,1 0-3 16,2-2-1-16,1 0-5 0,1-3-2 16,-4-2-3-16,-6 0-1 0,-4-3 0 15,-5 0 1-15,-9 0-1 0,-3 0 0 16,-6 2 0-16,-2 1 0 0,-9 6 0 15,-6 5 3-15,-5 4 0 0,-6 8 4 16,-1 2 2-16,2 4-2 0,2 2-2 16,7-2-3-16,2-1 2 0,9-3-3 15,5-3 2-15,7-7-2 0,12-5 1 16,8-6 1-16,10-6 2 0,7-1 3 0,5-10-1 16,-1-5-4-16,-5-4 0 0,-4-3 0 15,-4-1 1-15,-6-2 2 0,-9 2 4 16,-5-1 1-16,-11 2 1 0,-2-1 1 15,-12-1 1-15,-9-1-5 0,-8 4-4 16,-9 4-4-16,-10 4-1 0,-6 6 0 16,-4 4-2-16,4 3-29 0,5 0-31 15,3 0-78-15,10 0-139 0</inkml:trace>
  <inkml:trace contextRef="#ctx0" brushRef="#br0" timeOffset="94603.4655">17249 11991 463 0,'0'0'38'0,"0"0"18"0,-8-54 9 16,7 49-10-16,0 1-9 0,1 4-1 15,-1 0-7-15,1 4-19 0,-3 5-8 16,3 5 1-16,0 6 11 0,0 2-5 16,3 3-3-16,0 2-1 0,2 3-2 15,1-2-3-15,-4 1-1 0,0-4-3 16,-2 0 0-16,0-4-4 0,0-2 0 15,-1-1 0-15,-2-3-1 0,-2-3 1 16,3 0-1-16,-1-5-2 0,3-1-35 16,0-5-20-16,3-1-38 0,7-3-34 15,0-4-120-15</inkml:trace>
  <inkml:trace contextRef="#ctx0" brushRef="#br0" timeOffset="94940.4034">17588 11996 479 0,'0'0'41'15,"0"0"17"-15,0 0 13 0,0 0-15 16,0 0-10-16,0 0-7 0,0 0-19 16,0 0-10-16,0 0-2 0,-45 7 6 0,40 15 2 15,4 2-4-15,1 3-1 16,5-2 1-16,5 1-2 0,0-1 0 15,5 0-1-15,0-2 2 0,2 0-2 16,-2-3 0-16,1 1-3 0,-2-3 0 16,-1-2-1-16,-6 1 0 0,-2-4-2 0,-2-3 1 15,-3 0 4-15,-3-1-4 0,-4 1-3 16,-4-2 2-16,-2 0 0 0,-7-1-1 16,-1-1-1-16,-1-1 0 0,-4-3-1 15,4-2 0-15,1 0-1 0,1-6-20 16,3-4-12-16,4 0-19 0,2-3-36 15,6-4-27-15,1 0-24 0,4-5-84 16,4 1-86-16</inkml:trace>
  <inkml:trace contextRef="#ctx0" brushRef="#br0" timeOffset="95240.2778">17535 12061 314 0,'0'0'42'0,"0"0"8"16,70-55 15-16,-39 48 4 0,2 2-10 15,2 2-13-15,-2 1-9 16,2 2-13-16,-4 0-2 0,-6 2 7 0,-4 4-2 15,-9 0-8-15,-4 5-14 0,-6 3 0 0,-1 2 1 16,-1 2 3-16,0 3 0 16,0-1-3-16,0-1 1 0,1-4 1 0,8-1-3 15,-1-4 0-15,4-1-1 0,7-1 0 16,2-6 1-16,5-2-3 0,5 0 1 16,4-7 0-16,0-5 0 0,1-1 6 15,-4-2 0-15,-6-4 0 0,-8-3 3 16,-8-3 3-16,-4 0 2 0,-6-3 4 15,-3-2-4-15,-8 0-5 0,-4 1-6 16,-7 7-2-16,-7 5-4 0,-13 6 0 16,-7 9 0-16,-5 2 0 0,-1 9 0 15,2 5-13-15,7 2-36 0,9 0-28 16,9 0-86-16,11-7-152 0</inkml:trace>
  <inkml:trace contextRef="#ctx0" brushRef="#br0" timeOffset="98627.9841">10976 2466 307 0,'0'0'126'0,"0"0"-100"0,0 0 15 16,0 0 5-16,0 0-5 0,0 0-15 16,0 0-1-16,0 0-3 0,0 0-4 15,-13-21-10-15,40 18-6 0,9-2 3 16,14 2 2-16,9-1 2 0,7 0-3 16,6-1-1-16,10 1 1 0,1 0 2 15,2-1 4-15,3 0 2 0,1 0 1 16,-2-1-3-16,-3 1 0 0,-6-2 1 0,-10 2-4 15,-14 1-1-15,-11 0-3 16,-16 1-2-16,-7 2-1 0,-14-2-1 16,-5 1 0-16,-1-1 1 0,-3-2-2 15,-10-1-18-15,-6 0-25 0,-8 3-11 0,-7 0-17 16,-5 3-25-16,-7 0-35 16,1 0-30-16,4 0-65 0</inkml:trace>
  <inkml:trace contextRef="#ctx0" brushRef="#br0" timeOffset="98930.2589">11036 2363 228 0,'0'0'33'15,"0"0"8"-15,0 0 37 0,0 0 23 16,0 0-35-16,0 0-42 0,0 0-8 16,80-3 7-16,-33 7-1 0,5 1 4 15,5-2-1-15,1 3-3 0,6-1-1 0,1 0 4 16,4-1-3-16,4-1 2 15,-2 0-6-15,0-3-4 0,-4 0-2 0,-3 0-2 16,-9 0-3-16,-11 0-2 0,-8 0 0 16,-11 0-2-16,-11 0-1 0,-11-2 0 15,-1 2 1-15,-2 0-1 16,0-1 2-16,-3 1 0 0,-7-3 1 16,-6 0-5-16,-7 3-1 0,-15 0-6 15,-7 0-12-15,-7 6-3 0,0 1-3 0,-3 1-5 16,-1 2 3-16,0 1-3 0,-8 2-23 15,-9-3-20-15,-3-6-71 0,4-5-257 16</inkml:trace>
  <inkml:trace contextRef="#ctx0" brushRef="#br0" timeOffset="100947.7509">18427 11461 421 0,'0'0'41'15,"0"0"3"-15,0 0-7 0,0 0-6 16,54 25 2-16,-33 3-2 0,8 5 2 16,3 10-4-16,2 5-3 0,2 8 2 15,2 10 0-15,-2 7-1 0,-2 9-11 16,-9 6-6-16,-4 0-8 0,-9 4 6 0,-4 4-8 15,-8-4-2-15,-9-4 2 0,0-8 0 16,-5-7 1-16,-4-7 0 0,-5-8-1 16,1-6 1-16,-7-4 0 15,-2-5 0-15,-2-4 2 0,-3-3-3 0,2-6 0 16,0-6 0-16,0-3 5 16,3-6 15-16,4-5-11 0,3-2 3 0,5-4-3 15,1-2-3-15,6-2-3 0,1 0 0 16,6-3 0-16,4-4-2 0,1-4 1 15,10-6-2-15,6-3-12 16,9-5-27-16,16-5-36 0,7-10-55 0,3 2-123 16</inkml:trace>
  <inkml:trace contextRef="#ctx0" brushRef="#br0" timeOffset="101379.1334">20273 12114 125 0,'0'0'408'0,"0"0"-364"15,0 0 10-15,0 0 13 0,0 0-8 16,0 0-9-16,0 0-17 0,0 0-14 15,-2-27-6-15,24 30 2 0,5-2 1 16,4 2-2-16,3 0-4 0,-2-2-5 16,-1 2-2-16,-1-3-2 15,-3 3-1-15,-2 0 0 0,-4-1-19 0,-4 3-25 16,-6 0-26-16,-6 4-32 0,-5-1-56 16,-2 0-138-16</inkml:trace>
  <inkml:trace contextRef="#ctx0" brushRef="#br0" timeOffset="101526.0019">20198 12288 533 0,'0'0'79'0,"0"0"-1"0,0 0-9 15,0 0-16-15,62 3-7 0,-23-9-7 0,2-4-9 16,1 2-13-16,-3 0-13 0,-5 0-4 16,-1 4-6-16,-1-3-57 15,-4 0-97-15,-5-3-228 0</inkml:trace>
  <inkml:trace contextRef="#ctx0" brushRef="#br0" timeOffset="122563.0246">21621 12277 313 0,'0'0'201'0,"0"0"-168"0,0 0 3 16,0 0 17-16,0 0-12 16,0 0-17-16,0 0-5 0,0 0-12 15,-13-3-3-15,14 12 1 0,4 1 7 0,1 1 2 16,3 1 1-16,3-3 0 0,2 1-1 15,4-1-4-15,2-2 1 0,4 4-5 16,1-2-1-16,2-2-1 16,2-1-2-16,1-2 0 0,1-2-1 15,0-1 1-15,-1-1 0 0,0-2-2 0,-3-4 2 16,-3 1-1-16,-3-4 1 0,-2 1 1 16,-6 0 0-16,-4-2-1 0,-4-1 2 15,-5 0 1-15,0-5 5 0,-1 0 0 16,-9-2-4-16,2-3-2 0,-7 1-1 0,1-1-1 15,-3 1-1-15,-1 3 0 0,-3 3-1 16,-3 4 0-16,1 3 0 0,-6 3 0 16,0 4 0-16,1 0 0 15,-3 3 0-15,4 4 0 0,4 4 1 16,-1 3-1-16,3 3 1 0,0 2 0 16,2 5-1-16,3 1 1 0,-1 3 2 0,3 3-2 15,1 1 1-15,2 4 0 0,4-1 1 16,3 1 1-16,4 2-1 0,0 2 0 15,8-1 1-15,7 0 0 16,3-4-4-16,8-6 1 0,2-1 0 0,4-3-1 16,6-5 1-16,1-2 0 0,6-6 0 15,-3-3 1-15,3-5-1 0,-5-4-1 16,2 0 3-16,-4-2-2 0,-4-5 1 16,-6 1-1-16,-10-1 1 0,-5 0-1 15,-9 3-1-15,-4-1 2 0,0 2 0 16,-4-4 0-16,-7-1-2 15,-2 1-4-15,-4-5-19 0,2 0-41 0,-2-13-57 16,6-1-109-16</inkml:trace>
  <inkml:trace contextRef="#ctx0" brushRef="#br0" timeOffset="123019.3604">21948 11355 308 0,'0'0'246'0,"0"0"-212"0,0 0-1 0,0 0 11 15,0 0-8-15,0 0-3 0,0 0 2 16,55 19 1-16,-16-15 13 16,4-2-28-16,-4-1-2 0,3 0-4 15,-2 2-3-15,3-3-2 0,-2 0 1 16,-1 0-1-16,-5 0-4 0,-4 0-3 15,-4 0-2-15,-7-2 0 0,-9 2 0 16,-4-1-1-16,-7 1 0 0,0 0 1 0,0 0-1 16,-5 0 1-16,-6 0-1 0,-6 1 0 15,-4 1 0-15,-3-1-7 16,4 1-21-16,4-2-10 0,2 0-24 16,5-2-38-16,1-8-46 0,0-4-182 0</inkml:trace>
  <inkml:trace contextRef="#ctx0" brushRef="#br0" timeOffset="124039.4234">23254 10987 337 0,'0'0'168'0,"0"0"-136"15,0 0 9-15,0 0 20 0,0 0-4 0,0-34-26 16,0 41-18-16,1 7-10 0,0 8 2 15,0 4 17-15,0 4 9 0,-1 1-2 16,1-2-10-16,0 1 0 0,0-1-4 16,-1-4 4-16,1 0-8 0,-1-6-3 15,0-2 0-15,0-2-5 0,0-3-1 16,0-3 0-16,0-4-1 0,0-2 0 16,0-1-1-16,0-2 0 0,1 0 0 15,1 0-14-15,5-2-22 0,-1-3-21 16,6-9-40-16,1 0-46 0,-3-4-146 15</inkml:trace>
  <inkml:trace contextRef="#ctx0" brushRef="#br0" timeOffset="124257.2484">23402 10962 266 0,'0'0'212'0,"0"0"-166"15,0 0-13-15,0 0 22 16,0 0-6-16,0 0-8 0,61-13-2 0,-35 13-9 15,-2 0-3-15,2 0-4 0,2 0-4 16,0 0-6-16,1 0-4 0,2 0-5 16,2 0 1-16,-6-1-3 0,-4 0-1 15,-7 1 0-15,-9 0-1 0,-2 0-8 16,-5 0-34-16,-9 0-37 0,-5 0-20 16,-7 0-38-16,2 0-102 0</inkml:trace>
  <inkml:trace contextRef="#ctx0" brushRef="#br0" timeOffset="124586.4575">23412 10912 348 0,'0'0'35'0,"0"0"-4"16,0 0 50-16,-6 55-1 0,6-37-28 15,0 0-8-15,0 0-1 0,1 2-9 0,-1-3-1 16,0 0 6-16,0 0-12 0,0-3-12 16,3-2-7-16,4 0-4 15,0-3 0-15,3-2-3 0,3-5 0 0,8 0 2 16,2-2 1-16,8 0 3 0,-1 0-2 15,-2 0 2-15,2 2 2 0,-1 3-2 16,-1 0-1-16,0 4 1 0,-2-4-1 16,-3 4 0-16,-2-1 1 0,-11 1-1 15,-1 3-2-15,-8-1-4 16,-1 2 1-16,-9 2-1 0,-9 1 1 0,-4 1 2 0,-9-2-3 16,0 0 1-16,-1-5 0 0,2-4 0 15,6-1 0-15,2-5-1 16,8 0 1-16,2 0 0 0,8-6-1 15,2-2 1-15,2-3-1 0,2-3-8 0,7 1-15 16,7-3-12-16,11 1-33 0,-1 2-41 16,7-2-45-16,0 3-157 15</inkml:trace>
  <inkml:trace contextRef="#ctx0" brushRef="#br0" timeOffset="124920.1881">24184 10940 422 0,'0'0'81'0,"0"0"-23"0,0 0 20 16,0 0-9-16,-52-22-29 15,44 36-8-15,3 3-9 0,1 7-8 16,2 4 0-16,2 2-1 0,1 3-2 16,4-1-3-16,5-2 0 0,1-2-3 0,3-2-1 15,5-4-2-15,3-2-2 0,0-6 0 16,6-4 0-16,1-8 3 15,3-2 5-15,2-7 0 0,-2-5 1 16,-2-3 0-16,-4-3-1 0,-5-2-1 16,-9 1 0-16,-6-3 1 0,-2-2-1 0,-4-1-4 15,-8-6 0-15,-9 2-4 0,-8-1 0 16,-3 1 0-16,-5 9 0 0,-4 6-1 16,0 6-3-16,1 8-22 0,-2 3-5 15,-3 9-16-15,-1 2-27 0,-8 5-33 16,-6-1-44-16,4-2-137 0</inkml:trace>
  <inkml:trace contextRef="#ctx0" brushRef="#br0" timeOffset="125259.0783">22951 11470 483 0,'0'0'18'15,"0"0"-6"-15,0 0 49 0,0 0-17 16,0 0-9-16,0 0-1 0,0 0-21 16,0 0-3-16,83 0 4 0,-41 6 3 15,7-1 5-15,7 1-5 0,7-2 2 16,5 1-7-16,11 0-3 0,5-2-3 16,12-1-4-16,6 0 1 0,12 0-1 15,4 0 0-15,9 1 10 0,-3-3 6 16,2 0-11-16,-8 0-1 0,-3-3 0 15,-10-2-6-15,-8-3 4 0,-14-1 2 16,-9 0 2-16,-20 0-1 0,-13-1 0 16,-16 3-2-16,-17-2-2 0,-8 4-2 0,-5-3 2 15,-15 5-3-15,-14 2-1 0,-14 1-2 16,-12 1-25-16,-6 5-19 0,-4 0-42 16,-6-2-43-16,5-4-186 0</inkml:trace>
  <inkml:trace contextRef="#ctx0" brushRef="#br0" timeOffset="125955.6844">23434 11819 310 0,'0'0'31'15,"0"0"0"-15,0 0 39 0,-15-57-1 16,14 53-9-16,0 1-12 0,1 2-10 15,-2 1-1-15,2 0-9 0,0 6-13 16,-1 8-7-16,-1 8-3 0,2 6 25 0,0 5 8 16,0 3-11-16,2-3-6 15,2 2-2-15,-2-3 0 0,1-3-6 0,-2 0-2 16,0-2-5-16,0-6-3 0,-1-4-3 16,1-3 0-16,1-4 1 0,-1-2 1 15,1-2-2-15,-2-2 1 16,2-2-1-16,-2-2 2 0,0 0-1 0,2-2-1 15,-1-4-3-15,1-2-24 0,2-3-21 16,0 0-37-16,5-4-31 0,-3 0-87 16,3 2-228-16</inkml:trace>
  <inkml:trace contextRef="#ctx0" brushRef="#br0" timeOffset="126673.2042">23777 11824 421 0,'0'0'58'0,"0"0"-39"0,0 0 51 0,0 0-14 15,0 0-20-15,0 0-3 16,0 0-5-16,-53-42-13 0,47 42-5 16,-3 5 1-16,1 5 0 0,-3 4-2 0,3 5 1 15,0 4 3-15,4 4 0 0,-4 4-1 16,5 2-2-16,1-2 2 0,2 1-1 15,0-3-2-15,5-3 0 0,5-3-5 16,1-3-2-16,1-2-1 16,4-4 0-16,1-2 1 0,6-3-1 0,1-6 3 15,4-3-1-15,1-1 1 0,0-10 0 16,0 1-1-16,1-6-2 0,-6 0 1 16,0-2-1-16,-6-1 0 15,-3-2 0-15,-5 0 0 0,-4-3 0 0,-6 0 0 0,-3-3-1 16,-10-1-1-16,-6 3 0 0,-7 1 0 15,-3 5-1-15,-5 4 0 16,0 5 1-16,-4 3 0 0,7 5 0 0,6-1 1 16,2 2 0-16,14-1 1 15,2 1-1-15,7 0 1 0,2 0-1 16,10 1-2-16,13 0 0 0,6 0 2 0,11 1 0 16,6 2-3-16,-1 0-2 15,-3 1-3-15,-2-3 6 0,-7 3 0 0,-3-2 1 16,-2 1 1-16,-10-1 0 0,-4-2 0 15,-5 2 1-15,-7 0-1 0,-3 0-1 16,-1 4 0-16,0 3 1 0,0 2 2 16,-3 6 3-16,-3 0 0 0,3 1 1 0,2 1-2 15,1 0-1-15,8 1-1 16,5-1-1-16,7 2 2 0,2-2-3 16,6-3 1-16,3-3-1 0,0-2-1 15,2-4 1-15,-1-3 0 0,3-2 1 16,0-2 0-16,-4-2 0 0,-1-5 0 0,-2-2 0 15,-7-4 1-15,-4 0 1 16,-3-2 3-16,-2-3 2 0,-8-2 4 0,-1-5 0 16,-3 0 0-16,-5-4-3 0,-10-1-4 15,-3 0 0-15,-8 1-3 0,-7 4 0 16,-1 2-1-16,-5 6-1 0,-3 5 1 16,1 4 0-16,-8 3-1 0,2 5 1 15,0 0-1-15,2 5 0 0,3 2-5 16,10 2-36-16,14 3-14 0,12-5-57 15,9 0-82-15,13-7-331 0</inkml:trace>
  <inkml:trace contextRef="#ctx0" brushRef="#br0" timeOffset="127172.3297">25998 12808 326 0,'0'0'194'16,"0"0"-146"-16,0 0-16 0,-52-15 38 15,50 15-10-15,2 0-17 0,5 0-5 16,5 5-12-16,11 1-12 0,8-1 12 15,14 1-2-15,7-2-8 0,4-2-5 0,5 0-2 16,-2-1-2-16,-1-1-3 16,-4 0-1-16,-12 0 0 0,-9 0 0 15,-11 0-1-15,-12 0-1 0,-6 0 1 16,-2-2 0-16,-8-2 3 0,-8-2-1 16,-5-1-3-16,-9 2-1 0,-3-1-1 15,3 2-4-15,5 1-31 0,7 0-15 16,8 1-33-16,4-7-70 0,6 1-214 15</inkml:trace>
  <inkml:trace contextRef="#ctx0" brushRef="#br0" timeOffset="127739.3582">27158 12730 229 0,'0'0'330'16,"0"0"-292"-16,0 0-29 0,0 0 16 15,0 0 22-15,0 0-5 0,64 45-3 16,-41-38-11-16,1 0-9 0,1-2-5 16,4-1 1-16,2-1 1 0,2-3-4 15,3 0-1-15,0-5-3 0,0-1-1 16,-4-4-2-16,-3 0-2 0,-5-2-1 16,-6 0-1-16,-4-2 1 0,-5-3-1 15,-7-1 0-15,-2-5 0 16,-6-1 0-16,-9-5-1 0,-5-2-3 0,-8 2 2 15,-3 1-1-15,-3 6 0 0,-2 8 1 16,0 4 1-16,1 8-1 0,-1 4 1 16,-1 8 0-16,0 10 0 0,-1 4 0 0,4 10 1 15,5 5-1-15,3 3 1 0,9 2 4 16,7-1 3-16,8-4 3 0,7 0 3 16,9-3-4-16,11-4-3 0,6-3 0 15,7-4 0-15,8-4 0 0,4-1-1 16,3-6-2-16,2-3-1 0,0-5-2 15,-3-6 1-15,0 0 1 0,-5-3-1 16,-3-1 0-16,-9-1 0 0,-9 2-1 16,-11-1-1-16,-5-2-10 0,-9 1-27 15,-1-2-13-15,-11-6-36 0,-5-4-76 16,-2-3-195-16</inkml:trace>
  <inkml:trace contextRef="#ctx0" brushRef="#br0" timeOffset="128122.3622">27053 11623 209 0,'0'0'205'16,"0"0"-119"-16,0 0-32 15,0 0 16-15,0 0-14 0,0 0-25 16,0 0-6-16,0 0 18 0,52 12-4 0,-13-3-10 16,8 0-5-16,5 2-4 0,0-4-4 15,3-2-5-15,0 1-2 0,-3-2-2 16,-5-1 0-16,-6 1-3 15,-5-3 1-15,-10-1-4 0,-7 0 2 0,-9 0-3 16,-7 0 1-16,-3 0 1 0,-3-1-2 16,-9-3 1-16,-6-1-1 0,-4 0-1 15,-6 2-22-15,2-1-8 0,3 1-14 16,4-1-32-16,0-2-41 0,5-2-153 16</inkml:trace>
  <inkml:trace contextRef="#ctx0" brushRef="#br0" timeOffset="129355.5012">28123 10985 274 0,'0'0'176'16,"0"0"-137"-16,0 0 9 0,0 0 10 15,0 0-38-15,0 0 26 0,-18 76 3 16,14-45-8-16,0 0-5 0,1-5-5 16,0 0-6-16,1-4-4 0,1 0-4 0,1-5-6 15,0-2-3-15,1-4-5 0,6-2-1 16,-2-5 0-16,2-4 0 0,2 0 1 16,3-7 2-16,1-3-1 15,2-1-1-15,-1-3 2 0,-1 2 0 0,1-2 3 16,1 3 4-16,2 1-2 0,2 2-1 15,-1 4-4-15,0 4 0 0,3 0 0 16,1 5 0-16,-3 3-3 0,0 1 1 16,-1 0 1-16,-2 4-4 0,0-1 2 15,-3 2 0-15,-7-1-2 0,-1 3 1 16,-5 3-1-16,-3 1 0 0,-9 1 1 16,-9 1 0-16,-4 1-1 0,-3-4 0 15,-1-2 1-15,2-5-1 0,-1-5 0 0,7-1 1 16,0-4 0-16,8-2 0 15,2-2 0-15,3-4-1 0,1-3 1 16,4-1-1-16,0-5-2 0,3 1-18 16,0-1-19-16,3-1-15 0,3-2-33 15,2-2-39-15,1-4-52 0,-2 0-107 16</inkml:trace>
  <inkml:trace contextRef="#ctx0" brushRef="#br0" timeOffset="129797.507">28131 10930 224 0,'0'0'273'0,"0"0"-231"0,0 0-5 16,0 0 30-16,0 0-11 0,69-36-28 16,-27 36-2-16,9 2-4 0,6 2-2 15,1-1-2-15,5 2-5 0,2-2-4 16,0-2-6-16,-1 1 0 16,-2-2-2-16,-5 0 0 0,-5-4-1 0,-6-1-6 15,-8 0 6-15,-12-2 0 0,-9 1 1 16,-9-3 0-16,-6 2 0 0,-4 0 2 0,-8-3 0 15,-2 3 0-15,-6 0-1 16,-2 2 1-16,-4 1 2 0,-1 4 0 0,0 2 6 16,1 8 1-16,2 3 0 0,0 5-3 15,3 4 0-15,2 4 0 16,6 3 0-16,3 2 1 0,8 1-3 0,2-2 1 16,10 0-3-16,4-3 0 0,8-3-3 15,5-2 0-15,4-4 0 0,5-4-2 16,-1-3 0-16,1-7 0 0,-3-4 1 15,4 0-1-15,3-8 2 0,-4-5-1 16,-1-3 0-16,-8-2 0 0,-4-4 0 16,-12 1 2-16,-5-4-1 0,-4 0 0 15,-4-4-2-15,-12-1 0 0,-8-3 1 16,-13 3-1-16,-5 3 0 0,-7 5 0 16,-3 7 0-16,-1 6 0 0,-1 7-1 15,1 2 1-15,-1 11-7 0,1 7-29 16,4 4-18-16,2 3-42 0,8 1-44 15,9-6-137-15</inkml:trace>
  <inkml:trace contextRef="#ctx0" brushRef="#br0" timeOffset="130142.2163">28024 11507 482 0,'0'0'53'16,"0"0"-48"-16,0 0 20 0,0 0 25 0,0 0-22 15,0 0 5-15,0 0 7 16,0 0-19-16,21-1-5 0,15 7 4 16,7 1 7-16,13 0-4 0,6 1-5 15,9-2-4-15,8-2 0 0,9-1-4 16,10-1-2-16,10-2 0 0,10 0 0 0,8-2 9 15,4-3-13-15,-4-3-1 0,-6-4 0 16,-16 0 5-16,-10-1 0 0,-19 1-2 16,-15 0 0-16,-21 3-5 0,-18 0-1 15,-21 1-2-15,-14 3 2 0,-23 2 0 16,-15 3-9-16,-17 2-22 16,-11 6-17-16,-8 4-23 0,-5 2-28 0,-8 0-71 0,-3-1-105 15</inkml:trace>
  <inkml:trace contextRef="#ctx0" brushRef="#br0" timeOffset="130476.7768">28106 11824 128 0,'-6'-53'294'0,"3"23"-273"16,-3 3-14-16,3 6 40 0,0 4 21 16,2 5-17-16,1 4-2 0,-1 3-11 15,1 5-4-15,0 2-4 0,0 9-18 16,0 9-10-16,0 10 13 0,2 7 14 16,0 4 0-16,2 0-3 0,2-1-4 15,-5-1-2-15,2-3-1 0,-3-1-3 0,3-6 0 16,-1-2-5-16,1-6-2 0,1-3-4 15,-2-5-4-15,1-3-1 16,-3-1 0-16,2-3 0 0,0-1 0 0,0-3-8 16,3-1-38-16,1-1-27 0,6-5-39 15,4-4-42-15,1-5-179 16</inkml:trace>
  <inkml:trace contextRef="#ctx0" brushRef="#br0" timeOffset="131158.7415">28453 11747 91 0,'0'0'440'0,"0"0"-419"15,0 0-11-15,0 0 60 0,-54-40-16 0,44 40-24 16,0 0-1-16,-3 7-9 0,0 2-10 16,-1 9-1-16,1 2 5 15,-1 6 1-15,2 3 4 0,1 3-1 16,3-2 2-16,6 2-3 0,2-3-2 0,0-2-3 15,11 1-2-15,3-6-5 0,10-1 1 16,0-4-1-16,9-4-3 16,5-3 0-16,3-8 2 0,5-2-2 0,-4-1 0 15,4-10-1-15,-6-1 1 0,-1-3 0 16,-4-3-2-16,-5-1 0 0,-7-4-3 16,-7-3 2-16,-9-2 0 0,-7-2 1 15,-9-2 0-15,-9 0 0 0,-12 2-1 16,-4 3 0-16,-9 7 0 0,0 6 1 15,-3 3 0-15,3 6 0 0,5 2-1 16,11 2 0-16,10 1 0 0,10 0 1 16,7 0-1-16,9 2 1 0,11 5-5 0,14 2 5 15,14 0 1-15,9 1-1 0,7 0-2 16,-1-2-4-16,-5 2-9 0,-6-4 1 16,-7-2 2-16,-1-1 11 0,-2-3 1 15,-1 0 0-15,-5 0 0 0,-6 0 1 16,-8 0-1-16,-8 0 3 0,-6-1 2 15,-3-3 5-15,-3 4 1 16,-2-1 0-16,0 1-2 0,0 0-4 16,-4 1-3-16,-7 4-2 0,-1 6 0 15,-3 0 2-15,2 5-1 0,1 3 3 16,0 1 1-16,6 6 0 0,4-2 1 0,2 3 2 16,5-2-3-16,9-5 1 0,2 1-4 15,5-4-1-15,1-5 0 0,3 0-1 16,3-6 1-16,-2-3-1 0,2-3 2 15,-1-5-1-15,2-5 1 0,-2-5 1 16,-4-1-1-16,-3 0 3 0,-5-3 2 16,-6-2-1-16,-3 0-6 0,-4-4 0 15,-2-3 0-15,-8 0 0 0,-8-2 0 0,-5 0 0 16,-9 1 0-16,-4 8 0 0,-10 3 0 16,0 7 0-16,-8 5 0 0,-2 5 0 15,2 1-19-15,0 4-42 0,7 2-47 16,8-3-98-16,13-3-338 0</inkml:trace>
  <inkml:trace contextRef="#ctx0" brushRef="#br0" timeOffset="141687.756">20853 12136 245 0,'-4'-51'194'16,"3"17"-186"-16,1 9 2 0,0 6 28 16,1 6 26-16,1 7-10 0,0 3-12 15,0 2-8-15,1 1-12 0,0 7-17 16,3 8-1-16,3 7 11 0,-3 7 17 0,1 6 2 15,-3 6-4-15,-2 6-6 0,2 5 2 16,-4 2-5-16,0 4-3 0,-5-1-7 16,-3 1-4-16,0-3 1 0,-6-3-3 15,3-3 1-15,3-5 1 0,3-6-2 16,2-6-1-16,3-3-2 16,0-7-1-16,0-4 1 0,3-6-1 0,0-5-1 15,-1-3 1-15,1-3-1 16,0-1 0-16,5-5 0 0,2-5-12 0,5-6-29 15,4-4-27-15,1-4-40 0,5-7-35 16,-1 3-146-16</inkml:trace>
  <inkml:trace contextRef="#ctx0" brushRef="#br0" timeOffset="141913.0508">21078 12460 450 0,'0'0'69'0,"0"0"-15"16,0 0 17-16,0 0-7 0,0 0-21 15,0 0-8-15,0 0 4 0,68-3-10 16,-25 5-4-16,7-2-1 0,3 0-3 16,9 0-5-16,1-4-2 0,4 3-3 15,-7-5-1-15,-1 4-4 0,-7-2-6 0,-6 0 2 16,-11 3 1-16,-15-1-2 0,-8 2-1 16,-12 0 1-16,-3-3-1 0,-10 3-3 15,-7-3-43-15,-7-1-24 0,-3-4-45 16,-3-5-49-16,3-2-173 0</inkml:trace>
  <inkml:trace contextRef="#ctx0" brushRef="#br0" timeOffset="142292.8405">20883 11146 198 0,'0'0'87'0,"0"0"-24"15,0 0 12-15,0 0-21 0,-63-18-18 16,45 34-3-16,-3 7 0 0,-2 10-1 16,-2 10-7-16,0 8-3 0,1 12 6 15,1 10-1-15,-1 8-4 0,0 8-2 16,-2 8-1-16,3 7-3 0,-2 5-7 0,2 7 0 15,3 9-3-15,-3 7 0 16,4 11-7-16,2 2 0 0,5 0-1 16,9-2 1-16,4-7 1 0,13-8 1 15,9-4 4-15,5-7 1 0,9-6 2 16,8-7 1-16,7-10-7 0,5-8 2 16,5-9 1-16,5-13-1 0,-3-11-3 15,3-8-2-15,-1-7-1 0,0-9 1 16,1-8-10-16,0-10-50 0,2-11-51 0,-10-4-81 15</inkml:trace>
  <inkml:trace contextRef="#ctx0" brushRef="#br0" timeOffset="142827.9747">24370 10288 389 0,'0'0'21'0,"0"0"-18"0,0 0-3 15,48 56 27-15,-31-17 21 0,1 7 5 16,0 6-15-16,-1 7-1 0,2 8-12 16,2 6-1-16,0 7-5 0,0 6-5 15,1 6-2-15,-3 7 0 0,-4 6-4 0,-4 8-2 16,-2 6-2-16,-6 3-3 15,-1 7 1-15,-2-1 2 0,0-1 6 0,-4-1 1 16,-2 3 2-16,-2-4-5 0,-2 1 11 16,-1 5-15-16,-4-1-2 0,-2 0 2 15,0-2 6-15,-4 0-3 0,-3-4-3 16,-1-1-4-16,-3-3 0 0,-4-4-1 16,-1-6 1-16,-1-4 3 0,-1-9-3 0,2-8 2 15,2-9 0-15,-1-10-2 0,10-11-1 16,2-13 0-16,9-14 1 15,3-12 0-15,8-16-3 0,5-4-40 16,6-20-37-16,12-14-23 0,0-5-148 0</inkml:trace>
  <inkml:trace contextRef="#ctx0" brushRef="#br0" timeOffset="143538.2983">26704 11650 313 0,'0'0'6'0,"5"-62"-3"0,-5 50 40 0,0 7 37 15,0 2-23-15,0 3-9 0,0 0-15 16,0 3-18-16,-2 8-10 16,-1 6-2-16,-2 9 13 0,0 8 9 0,-2 6 1 15,-1 10-10-15,-2 3-2 0,-3 7 1 16,-6 8 4-16,-6 3-4 0,-3 10-4 16,-1 1 0-16,-4 6-5 0,0 4-6 15,-1 0 0-15,1 0 1 16,1-3 1-16,5-1 0 0,4 0 5 0,8-4 9 15,9 0 3-15,5 0-5 0,2-2 0 16,10 0 0-16,-1 2-5 0,4 1-2 16,-1-3-1-16,1-3-2 0,-1 0-3 15,-2-7 1-15,3-4-1 0,0-5 2 16,1-9-2-16,1-7 0 0,-2-10-1 0,0-7-2 16,0-14-13-16,-3-8-8 0,1-8-13 15,-2-12-37-15,4-9-31 16,0-9-44-16,-2-4-75 0</inkml:trace>
  <inkml:trace contextRef="#ctx0" brushRef="#br0" timeOffset="143857.2481">26688 12609 252 0,'0'0'81'0,"0"0"-58"16,0 0 4-16,0 0 43 15,0 0-8-15,0 0-19 0,0 0-28 16,0 0 1-16,-23 31 22 0,24-4-1 0,3 3-3 16,0 3-1-16,-1 3-4 15,-1 2-3-15,-2 2-2 0,0 1 3 16,-2 0-6-16,-4 0 1 0,0 0-8 0,1-3-3 15,-2-2-6-15,1-6-3 0,4 1-1 16,0-4-1-16,2-5 0 0,0-3 0 16,0-1 0-16,0-6-21 0,1 0-46 15,4-6-46-15,2-4-63 0,1-2-134 16</inkml:trace>
  <inkml:trace contextRef="#ctx0" brushRef="#br0" timeOffset="144019.6253">26777 13101 472 0,'0'0'38'0,"0"0"2"16,0 0 33-16,53-21-7 0,-32 19-25 15,2 1-1-15,1-1-6 16,0 2-16-16,-1 0-7 0,1 0-5 0,-1 0-4 16,-2 3-1-16,-1 1-1 15,0 0-22-15,3-3-74 0,-4-1-117 16</inkml:trace>
  <inkml:trace contextRef="#ctx0" brushRef="#br0" timeOffset="144511.1441">29738 10864 441 0,'0'0'34'16,"0"0"-18"-16,0 0-12 0,55 12 10 16,-26 15 21-16,11 7-4 0,3 8-10 15,5 10-3-15,-6 8-5 0,-4 6-1 16,-3 11 3-16,-3 9 6 0,-3 10-7 16,-6 9-1-16,-7 6 1 0,-7 5-1 15,-2 4-1-15,-7 6-6 0,-1 6 0 0,-11-1 0 16,-2 2-5-16,-3-4 1 0,-4-5-2 15,-6-7 10-15,-1-7 10 0,-4-5-8 16,-6-3 1-16,-1-6 1 0,-6-1-5 16,2-7 0-16,-4-3 0 0,-1-5-5 15,-3-4 1-15,-2-7-2 0,5-5 0 16,0-4-1-16,6-7-2 0,-1-4-15 16,-2-5-62-16,-2-5-52 0,3-9-173 0</inkml:trace>
  <inkml:trace contextRef="#ctx0" brushRef="#br0" timeOffset="145005.6246">19374 15611 209 0,'0'0'298'0,"0"0"-285"16,0 0-1-16,0 0 65 15,0 0-41-15,0 0-10 0,0 0-10 16,20 51 0-16,2-45 0 0,7-1-3 16,6-2-1-16,2-2-2 0,2-1-4 15,-3 0-3-15,-1 0-2 0,-3 0-1 0,-6 0-2 16,-4 2 1-16,-8 0-34 16,-7 4-45-16,-7 2-53 0,-6-1-113 15</inkml:trace>
  <inkml:trace contextRef="#ctx0" brushRef="#br0" timeOffset="145187.5516">19341 15907 391 0,'0'0'99'0,"0"0"-66"15,0 0-4-15,0 0 29 0,0 0-18 16,73 17-2-16,-32-22-7 0,-1-2-11 16,5 2 0-16,-2-1-2 0,-4-1-3 15,-6 0-10-15,-6 0 19 0,-2 2-22 16,-7 2 0-16,-4 3-2 0,-2 0-2 15,-4 0-40-15,0 0-41 0,0-7-87 16,1-4-216-16</inkml:trace>
  <inkml:trace contextRef="#ctx0" brushRef="#br0" timeOffset="146358.6926">21990 16060 227 0,'0'0'262'0,"0"0"-229"15,0 0 3-15,0 0 17 0,0 0-10 16,0 0-10-16,0 0-16 0,-24 3-7 15,33 11 9-15,2 3 4 0,5 0-2 16,7 5-2-16,1-1-3 0,3-1-6 16,-2-4-2-16,3-4-3 0,-3-3-2 15,2-5 2-15,-1-2 0 0,2-2-2 16,-1-8 0-16,-5-1 1 0,-1-4-2 16,1-2-2-16,-5-5 1 0,-6 1-1 0,-2-1 1 15,-6 0 0-15,-3-1 0 0,-1-1 1 16,-8-2 0-16,-4-3-1 0,-8-3-1 15,-4-1 1-15,-5-2 0 0,-3 4-1 16,-3 7 0-16,0 8 0 0,-3 11 0 16,2 5-5-16,1 13 3 0,-1 7 0 15,-1 9 1-15,2 9 1 16,3 5-1-16,8 6 1 0,1 3 0 16,7 4 0-16,5 0 0 0,4-2 1 0,8-3 2 15,4-7 5-15,13-6-1 0,11-3 0 16,5-5 0-16,8-7-3 0,4-8-2 15,2-6 9-15,3-7-4 0,-2-4-4 16,-2-1-1-16,-5-9 0 0,-1-2 0 16,-5-4 0-16,-1-2-2 0,1-5-2 0,1-4-35 15,2-5-44-15,0-8-75 16,-8 0-143-16</inkml:trace>
  <inkml:trace contextRef="#ctx0" brushRef="#br0" timeOffset="146705.874">22188 15047 297 0,'0'0'221'0,"0"0"-207"15,0 0-4-15,0 0 38 16,68 19-2-16,-44-5-7 0,8-5 1 16,5 2-7-16,-1-2-7 0,6-3-6 0,-1-3 0 15,5-3 6-15,1 0-5 0,-5-2-3 16,-2-1-5-16,-7 2-4 0,-6-3 0 16,-6 4-2-16,-14-1-3 0,-2 1-1 15,-5 0-3-15,0 0 0 0,-7 2 1 16,-8 4 0-16,-6 2 1 0,-4 1-2 15,0-3-9-15,2 3-21 0,4-1-28 16,5-1-44-16,4-4-39 0,5-3-134 16</inkml:trace>
  <inkml:trace contextRef="#ctx0" brushRef="#br0" timeOffset="148088.0094">23702 14643 113 0,'0'0'245'15,"0"0"-203"-15,0 0 14 0,0 0 12 16,0 0-14-16,-7-30-17 0,7 30-10 16,-1 8-17-16,-1 8-8 0,0 10-1 15,-1 9 11-15,0 1 11 0,-1 5 4 16,2-1-2-16,1-1-8 0,-1-2-1 0,1-5 4 16,0-1-11-16,0-3 0 15,1-6-2-15,0-3 0 0,0-5-2 16,0-4-1-16,1-5-1 0,0 0-1 15,-1-4-2-15,0 0 0 0,0-1 1 16,0 0 1-16,0 0-2 0,0-2-13 16,0-3-44-16,0-2-22 0,0-1-42 0,0 1-140 15</inkml:trace>
  <inkml:trace contextRef="#ctx0" brushRef="#br0" timeOffset="148477.1854">23299 15255 67 0,'0'0'207'0,"0"0"-64"16,0 0-108-16,0 0 23 0,0 0 19 0,0 0-27 15,0 0-20-15,0 0-3 0,52-12 13 16,-14 12 0-16,8 0-3 0,3 0-7 16,2 0-5-16,3-2-3 0,-2 0-6 15,3 0-3-15,-1-2-2 0,-2-1-2 16,-5 2-2-16,-9-2-2 15,-8 3-2-15,-11 0-1 0,-12 1-1 16,-2 1-1-16,-5 0 0 0,-5 4-2 16,-5 3-38-16,-10 5-21 0,-5 1-38 0,1 2-6 15,-3 1-62-15,2-3-101 0</inkml:trace>
  <inkml:trace contextRef="#ctx0" brushRef="#br0" timeOffset="148895.7851">23473 15477 396 0,'0'0'88'0,"0"0"-22"16,0 0 1-16,0 0-10 0,0 0-15 0,0 0-8 16,37-53 5-16,-13 43-12 0,-2 1-4 0,8 5-3 15,-4 2-2-15,1 2-4 16,-3 3-5-16,-1 6-2 0,-6 2-1 16,-8 1-3-16,0 8-2 0,-8-1 0 15,-1 3 1-15,-5 5-2 0,-10 0 1 16,-5 0 2-16,-7 3-3 0,0-3 0 15,-1 0 0-15,-3-3 1 0,1 1-1 0,2-3 0 16,2-3-1-16,1-3 1 0,4-5 0 16,4-1 0-16,1-3 0 15,6-4 1-15,5-1-1 0,5-2 1 16,0 0 0-16,0-5 2 0,0-6-1 16,7-2-1-16,3-2 0 0,7 0 0 15,-2 2 0-15,2 2-1 0,2 4 1 16,1 3 3-16,5 3 1 0,-6 1 2 0,4 5-2 15,1 4-1-15,-6 2-1 0,5 1 2 16,0-2 1-16,1-2 2 0,3-1-2 16,-1-3-1-16,8-4 0 0,3 0 0 15,3-8-3-15,7-5 0 16,1-7-1-16,-1-2 1 0,-5-1-2 0,-6 1-3 0,-9-1-22 16,-9 4-27-16,-6-1-46 15,-9-1-79-15,-2 3-209 0</inkml:trace>
  <inkml:trace contextRef="#ctx0" brushRef="#br0" timeOffset="151746.8609">25180 16158 110 0,'0'0'37'0,"-9"3"116"16,4-3-69-16,1-3-19 0,-1 0-7 15,-2 2-2-15,1-1-15 16,2 2-6-16,1 0-4 0,-3 0-5 15,4 2-5-15,-1 0-2 0,1 3 1 0,2 3 1 16,0 0-5-16,7 1-5 0,7-2 2 16,7 1 3-16,9-2-1 0,5-2-1 15,9-3-2-15,1-1 0 16,4 0-5-16,-4-5-1 0,3 2 0 0,-5-1 0 16,-6-1-3-16,-5 1 0 0,-7 0 1 15,-5 3 1-15,-10-1 2 16,-6-1 0-16,-4 3-5 0,0-1 0 0,-4 0 2 15,-1 1 6-15,-8 0-5 0,-4 0-5 16,-3 0 1-16,4 0-1 16,2 0 0-16,3 0 0 0,2 0-1 0,-2 0-8 15,6 0-14-15,4 0-9 0,0 0-18 16,1 0-35-16,0 0-31 0,0-7-96 16,4-1-199-16</inkml:trace>
  <inkml:trace contextRef="#ctx0" brushRef="#br0" timeOffset="153071.9313">26806 16281 251 0,'0'0'149'0,"0"0"-87"16,0 0-22-16,0 0 2 0,-18-16 18 15,18 16-19-15,0 3-18 0,0 6-13 16,2 4-2-16,1 4 14 0,1 6-3 16,6-1-1-16,2 4-3 0,1-2-5 15,4-1-5-15,1-3 1 0,2-3 2 16,5-4-2-16,-2-1 1 0,1-3 1 15,0-6-1-15,-1 0-1 0,0-3-1 16,0-3-2-16,0-4 0 0,-2-2 0 0,-2-2-2 16,0-4 0-16,-3-1 2 15,-5-2-2-15,-3-4 2 0,-3 1 0 16,-3-3-1-16,-2-2 2 0,-1-3 0 16,-6-2-2-16,-4-2 1 0,-3 2-1 0,-3 1 0 15,-2 6 1-15,-3 6-1 16,-2 9-2-16,-3 8 1 0,-4 1-1 0,-2 12 0 15,0 7 1-15,-2 7-1 0,1 13 1 16,5 2 1-16,5 8-1 0,3 3 1 16,4-2 2-16,6 0 0 0,6-6 2 15,5-3 3-15,8-5 0 0,11-4-1 16,6-6-2-16,6 0 1 0,8-2-1 16,8-4-6-16,9-5 0 15,3-4 0-15,2-7 0 0,0-4 0 0,-2-5 1 16,-3-5-1-16,3-4 2 0,-3-3-2 15,-2-1-12-15,0-2-14 0,-10-2-38 16,-3-7-64-16,-8-5-69 0,-5-4-170 16</inkml:trace>
  <inkml:trace contextRef="#ctx0" brushRef="#br0" timeOffset="153494.0301">27266 15432 258 0,'0'0'102'0,"0"0"-71"0,0 0-10 16,0 0 29-16,0 0 3 16,0 0-6-16,0 0-9 0,47 27-5 0,-18-25 0 15,1-2-6-15,6 0-4 0,2 0-2 0,4 0 4 16,-1-2-2-16,0 0-2 16,-4 1-6-16,-1-1-4 0,-5 0-1 0,-8 2 0 15,-4-1-4-15,-10 0 0 0,-4 0-5 16,0 0 0-16,-5 1 0 0,0 0 2 15,0 0-1-15,-5 0 2 16,-3-1-1-16,-3-1-1 0,-3 0-1 0,0 0-1 16,0 0 2-16,3 0-2 0,4 1-2 0,0 1-2 15,2 0-9-15,3 0-14 16,0 0-27-16,2-2-21 0,0-1-46 16,4-4-134-16</inkml:trace>
  <inkml:trace contextRef="#ctx0" brushRef="#br0" timeOffset="154317.0749">28475 15027 292 0,'0'0'157'0,"0"0"-100"0,0 0-11 16,27-57 18-16,-14 52-10 0,4-1-15 16,4 4-6-16,3 2 1 15,-2 0-1-15,0 4-6 0,1 5-5 16,0 4-5-16,-5 2-5 0,-4 0-1 0,-4 4-5 15,-8-4-5-15,-2 3 1 0,-7 3 0 0,-8-2-1 16,-6 4 0-16,-4-1 0 16,-4 3 0-16,-1-3-1 0,3 0-6 15,6-5-3-15,4-8 0 0,10-2 5 16,1-4 3-16,4-2 1 0,2-1 1 0,0 0 0 16,4-1 1-16,5-2 1 15,7 1-3-15,6 2 0 0,4 0 0 16,2 9 0-16,-2 3 1 0,3 1 1 15,-1 2-1-15,-8-1 0 0,-2 0 0 16,-7 3 1-16,-8 1 1 0,-3 3 0 16,-13-2-2-16,-5 2 0 0,-5-3 0 15,-5 0 1-15,-4-3-1 0,-2-2 1 0,0-4-1 16,3-1 0-16,6-5-1 0,3-1-1 16,5-2 1-16,6 0 0 0,4 0 0 15,4-5 0-15,1-5 2 0,2 0-1 16,0 0-1-16,5 0-2 0,7 1-18 15,5 0-30-15,3 2-50 16,4 0-27-16,-1 0-124 0</inkml:trace>
  <inkml:trace contextRef="#ctx0" brushRef="#br0" timeOffset="154941.1057">29049 15100 54 0,'0'0'1'0,"0"0"-1"15,0 0 39-15,0 0-20 0,0 0 125 16,0 0-78-16,0 0-13 0,7-39 0 15,-8 33-7-15,-2 3-6 0,2-1-3 16,0 2-7-16,1 0-5 0,0 0-3 0,0 1-3 16,0 1-1-16,0 0-1 0,0 0-4 15,0 2-4-15,0 9-3 0,-5 6-4 16,0 9 8-16,-7 4 8 0,-1 2 3 16,-3 2 0-16,-1-1-2 0,2 1-3 15,-3-3-3-15,2 3-4 0,2-2-1 16,-1 4-2-16,4 4-1 0,-2-3 0 15,3 0 0-15,2 0 1 0,1-2-1 0,1-1-1 16,1-4-2-16,-2-1-1 16,0-1 0-16,2-6 0 0,-1 1-1 15,1-5 0-15,1-2-1 0,-1-3 1 16,0-4 1-16,3-2-1 0,0-2 2 0,0-2-2 16,2-1 0-16,-2-2 0 0,-1 0 1 15,0 0 1-15,1-3-1 0,0-3 0 16,1-4-1-16,1-5-20 15,5-1-20-15,6-5-37 0,7-4-22 0,4-5-64 16,1 1-101-16</inkml:trace>
  <inkml:trace contextRef="#ctx0" brushRef="#br0" timeOffset="155272.8611">29111 15423 253 0,'0'0'225'0,"0"0"-175"15,0 0 5-15,0 0 15 0,15-55-4 16,-6 39-24-16,6 2-8 0,1-1-7 16,6-1-6-16,-3 4-2 0,0 4 0 15,4 2-3-15,-2 3-1 0,-2 3-2 16,-3 3-2-16,-3 4 0 0,-1 4-5 16,0 3-1-16,-7 5-3 0,-4 1-1 0,-1 5 2 15,-6 2-3-15,-9 1 1 0,-3 1-1 16,-3 0 1-16,-5 0-1 0,-1 1 0 15,0-2 1-15,-2 1-1 0,1-4 0 16,3-1 0-16,4-3 1 0,5-2 0 16,4-2-1-16,11-5 1 15,4-3 2-15,14-1 8 0,12-5-4 0,10-2 1 0,15-1 3 16,8-4-5-16,8-4-4 16,2-1-1-16,1 0-1 0,2 0-15 15,-5-2-53-15,0-2-96 0,-8-3-272 16</inkml:trace>
  <inkml:trace contextRef="#ctx0" brushRef="#br0" timeOffset="164859.2637">7339 15459 322 0,'0'0'204'16,"0"0"-188"-16,0 0 1 0,0 0 10 15,0 0 21-15,0 0-14 0,0 0-19 16,0 0-9-16,0 0-2 0,-16-18-3 16,43 26 2-16,9-2 11 0,10-5 13 15,3-1 1-15,4-7-8 0,0-2-5 0,-2-1-2 16,2 0-1-16,-3-1-6 15,1 1-1-15,-2-1-2 0,-5 3-1 16,-5 0-1-16,-7 1-1 0,-10 3 0 0,-10 2 0 16,-7 2-15-16,-5 2-54 0,-7 6-30 15,-6 2-17-15,-5 2-88 0,-1-1-50 16</inkml:trace>
  <inkml:trace contextRef="#ctx0" brushRef="#br0" timeOffset="165007.0575">7457 15647 358 0,'0'0'55'0,"0"0"-29"16,0 0-14-16,0 0 38 0,0 0 10 16,80 45-20-16,-42-45-10 15,5 0-8-15,-1 0-1 0,1-2-8 0,-7 1 2 16,-3 1-9-16,-2 0-5 0,2 0-1 16,3-6-30-16,5-4-75 0,-2-4-145 15</inkml:trace>
  <inkml:trace contextRef="#ctx0" brushRef="#br0" timeOffset="166381.1397">12585 15013 396 0,'0'0'36'15,"-3"-56"10"-15,3 47-18 0,0 6 35 16,0 3-9-16,0 0-8 16,0 5-24-16,0 8-15 0,0 10-3 0,0 10 12 15,-2 10 9-15,1 10 3 0,-2 8 2 16,-7 1-3-16,2 4-4 0,-4 0-5 0,-1 0-4 15,1-2-3-15,-2-1-4 16,2-7-5-16,-3-7 1 0,5-6 0 0,3-9-2 16,-3-7-1-16,7-10-2 0,2-5 2 15,1-8 0-15,0-3-2 0,0-1-21 16,4-9-24-16,5-8-34 0,-2-7-31 16,4-5-88-16,-4-1-144 0</inkml:trace>
  <inkml:trace contextRef="#ctx0" brushRef="#br0" timeOffset="166628.4736">12461 14993 279 0,'0'0'187'0,"0"0"-134"16,0 0-3-16,0 0 1 15,0 0-13-15,0 0 16 0,72 11-6 0,-30-10-5 0,3-1-12 16,7 0-3-16,4-4-5 0,1-3-4 15,3-1-5-15,-2-2-2 0,-2 0-1 16,-7 2-5-16,-11 0-4 0,-7 1 0 16,-13 3 0-16,-7 2-2 0,-8 2 0 15,-3 0-1-15,-8 8-18 0,-5 4-23 16,-10 4-29-16,-3 8-36 0,-8 0-25 16,2 0-132-16</inkml:trace>
  <inkml:trace contextRef="#ctx0" brushRef="#br0" timeOffset="166778.8953">12469 15340 330 0,'0'0'161'0,"0"0"-119"0,0 0 5 0,0 0 5 0,0 0 7 15,69 36-16-15,-27-40 1 16,3-4-14-16,0-2-15 0,1 3-10 16,-1 0-5-16,-1 3 0 0,-4 1-74 15,-1-1-82-15,2 1-222 0</inkml:trace>
  <inkml:trace contextRef="#ctx0" brushRef="#br0" timeOffset="167125.8484">12925 15673 507 0,'0'0'26'16,"0"0"4"-16,0 0 14 0,0 0 9 15,54-10-20-15,-29 33 2 0,2 7 3 16,4 9 0-16,-3 3-13 0,-6 2-3 15,-2-2-1-15,1-6-5 16,-2 0-4-16,-6-7-3 0,-3-2-7 0,1-5-2 16,-5-4 1-16,1-5 0 0,-6-4-1 15,-1-1-13-15,0-6-27 0,-6-1-31 16,0-1-41-16,-4-5-60 0,2-4-114 16</inkml:trace>
  <inkml:trace contextRef="#ctx0" brushRef="#br0" timeOffset="167349.6351">13207 15604 408 0,'0'0'62'0,"0"0"-21"0,0 0 19 0,-56 25-13 16,36 3-13-16,4 2-8 16,2 6-11-16,0-1-10 0,1 4-1 0,-2 0 2 15,3-2 8-15,0 3-1 0,-1-2 7 16,-1 2-3-16,-1-2-6 0,1-6-1 15,2 1-4-15,3-9-1 0,4-1-4 16,0-7-1-16,5-3 1 0,0-6-1 16,5-7-20-16,5-8-40 0,5-11-29 15,6-9-64-15,1-5-213 0</inkml:trace>
  <inkml:trace contextRef="#ctx0" brushRef="#br0" timeOffset="167996.0243">13948 14837 338 0,'0'0'89'0,"0"0"-50"16,0 0 21-16,0 0 8 0,0 0-21 0,0 0-18 15,-61-17-13-15,37 42-9 16,-7 11-3-16,-2 14 3 0,-2 11 1 16,-2 11 3-16,1 13 2 0,-4 7 6 15,5 6 0-15,2 2 0 0,9-5-2 0,9-4-2 16,10-11-8-16,7-6 2 0,12-5 0 15,7-7 1-15,9-9-4 0,3-7 7 16,8-10 2-16,0-9-4 16,-1-10-7-16,1-10-1 0,-7-7 1 0,-1-5-2 0,-9-9-2 15,-5-3-1-15,-11-2-18 16,-8-4-45-16,-1-1-42 0,-12-8-35 16,-2 3-197-16</inkml:trace>
  <inkml:trace contextRef="#ctx0" brushRef="#br0" timeOffset="168414.1902">14001 15021 554 0,'0'0'37'0,"0"0"-6"16,0 0 12-16,0 0 12 0,1 85-1 15,-5-42-17-15,-5 2-5 0,-1-1-13 16,-1-1-4-16,-3-1 0 0,3-1-6 15,2-3-5-15,-1-1-1 0,6-2-1 16,3-3-1-16,1-4-1 0,1-3 2 16,5-6-2-16,5-6-13 0,1-5-8 15,0-8 3-15,1-2 11 0,2-8 5 16,0-5 2-16,1-3 2 0,-1-4 2 16,0 2-4-16,-2 3 2 0,-2 5 6 0,2 5 6 15,1 5-7-15,1 2-3 16,2 1 1-16,0 6 1 0,-1 1-4 0,-8 2 1 15,-1 2 0-15,-5 3 0 0,-2 1 1 16,-11 4 2-16,-5-1-1 0,-7 3 1 16,-4-4-4-16,-4 1 3 0,1-3-3 15,2-5-2-15,0-6 0 0,7-5 0 16,0-3 1-16,2-7 0 0,3-5-1 16,0-5 0-16,5-1 0 0,1-7-19 15,7-5-17-15,3-3-20 16,5-6-45-16,7-4-39 0,1 2-171 0</inkml:trace>
  <inkml:trace contextRef="#ctx0" brushRef="#br0" timeOffset="168663.823">14184 14790 384 0,'0'0'123'0,"0"0"-88"0,66-12 15 0,-34 24 4 15,1 7-3-15,2 4-8 0,2 5-3 16,-5 9-12-16,-4 5-8 15,-6 11 2-15,-5 5-4 0,-4 4 1 0,-8 5-3 16,-5 4-2-16,-4 5-10 0,-10 0 0 16,-6 4 0-16,-5-1-1 0,-7-4-3 15,-4-2 2-15,0-5 0 0,-2-6-2 16,4-7 1-16,4-8-1 0,6-9 1 16,3-10-1-16,4-9-1 0,8-11 0 15,5-8-23-15,4-12-35 0,6-15-59 16,7-14-88-16</inkml:trace>
  <inkml:trace contextRef="#ctx0" brushRef="#br0" timeOffset="168896.9124">14966 15402 363 0,'0'0'249'16,"0"0"-213"-16,0 0 16 0,0 0 20 16,0 0-23-16,0 0-26 0,0 0-5 15,0 0-3-15,69 2-11 0,-27-11-1 0,7-2 0 16,5 2-3-16,5-2 0 16,-2 2-40-16,1 3-60 0,1 0-30 15,2 0-117-15</inkml:trace>
  <inkml:trace contextRef="#ctx0" brushRef="#br0" timeOffset="169170.5685">15911 14992 363 0,'0'0'218'0,"0"0"-183"0,0 0 6 15,0 0 32-15,0 0-14 0,0 0-23 16,0 0-16-16,0 0-12 0,-51 29 2 16,38 14 12-16,1 9-3 0,2 3-5 15,2-1-2-15,-1 2-1 0,0-5-1 0,-2-1-4 16,3-6-4-16,-2-4 1 16,4-1-3-16,-4-7 0 0,3-3 0 15,3-6-5-15,3-5-42 0,1-6-30 0,6-12-44 16,3-3-49-16,1-9-172 15</inkml:trace>
  <inkml:trace contextRef="#ctx0" brushRef="#br0" timeOffset="169375.1831">15701 15008 434 0,'0'0'26'0,"0"0"44"0,0 0 1 16,0 0-30-16,0 0-3 15,88-42-4-15,-37 39 4 0,8-2-7 0,2-1-9 16,2 2-6-16,-3-1 1 0,-7 3-13 16,-9 2-4-16,-10 0 0 15,-8 4 0-15,-10 3 0 0,-9 4-27 0,-7 2-39 0,-9 5-22 16,-11 2-34-16,-3-1-114 0</inkml:trace>
  <inkml:trace contextRef="#ctx0" brushRef="#br0" timeOffset="169504.4189">15766 15257 366 0,'0'0'85'16,"0"0"-14"-16,0 0-5 0,0 0-16 0,0 0-21 16,59 21 3-16,-13-29-8 0,9 0-10 15,1 1-7-15,-3 3-4 0,-5 3-3 16,-5 1-9-16,-7 8-114 0,-15 0-178 16</inkml:trace>
  <inkml:trace contextRef="#ctx0" brushRef="#br0" timeOffset="169778.3781">16078 15647 302 0,'0'0'214'0,"0"0"-190"15,0 0 11-15,0 0 2 0,58-16 9 16,-31 39-10-16,5 4-2 0,1 7 0 16,0 3-4-16,-5 0-8 0,-2-3-9 15,-6-3 2-15,-3-2-5 0,-5-3-7 0,-3-2 0 16,-2-3-2-16,-5-3-1 16,-1-2-1-16,-1-4-9 0,0-6-40 15,-3-2-34-15,0-4-31 0,-2-8-106 16</inkml:trace>
  <inkml:trace contextRef="#ctx0" brushRef="#br0" timeOffset="169977.867">16444 15520 471 0,'0'0'34'16,"0"0"19"-16,-57-11 13 0,31 30-16 15,-2 7-18-15,3 6-5 0,-2 5-4 0,-1 6-6 16,5 5-1-16,0 0-4 0,4 2-1 15,0-3-2-15,0-1-5 0,4-4-2 16,1-6 0-16,8-4 0 0,0-5-2 16,3-6-2-16,3-3-31 0,3-10-32 15,7-5-31-15,5-8-93 0</inkml:trace>
  <inkml:trace contextRef="#ctx0" brushRef="#br0" timeOffset="170289.0234">17024 14852 501 0,'0'0'10'15,"-45"-54"5"-15,23 45 47 0,-5 3-13 16,3 6-8-16,-3 6-11 0,0 9-9 15,-1 10-8-15,-4 9 7 0,2 12 0 16,4 10-4-16,3 11-1 0,3 9 3 16,1 5-1-16,-1 5 1 0,1-1-3 15,3-6-4-15,4-5-3 0,1-9-5 0,9-10-2 16,2-7 2-16,8-10-2 16,8-7-1-16,3-9-16 0,7-8-23 0,4-10-20 15,5-6-29-15,0-14-49 0,-4-5-146 16</inkml:trace>
  <inkml:trace contextRef="#ctx0" brushRef="#br0" timeOffset="170649.018">17092 15118 479 0,'0'0'12'15,"0"0"21"-15,0 0 37 0,-60-50-12 16,41 50-14-16,0 8-16 0,-4 5-7 15,-5 6 0-15,-1 4 0 0,-2 3 0 16,1 4-2-16,2 1-4 0,-1 0-4 16,9-2-6-16,5-2-4 0,10 0 2 15,5-8-2-15,5-1-1 0,10-5 1 0,3-6 1 16,8-7-2-16,1-2 1 16,4-9 0-16,1-8-1 0,-3 0 0 15,-7-3-4-15,-5-5 4 0,-4 3 0 16,-6-3 1-16,-4 7-1 0,0 3 1 0,-3 9 2 15,0 4-2-15,0 4 2 0,0 7 4 16,1 12 0-16,-1 7-7 0,0 8 4 16,0 5-3-16,1-2 2 15,0 1-3-15,1-5 1 0,3-7 0 0,6-4-1 16,5-8 0-16,7-8-1 0,4-6-4 16,3-3-28-16,-2-12-31 0,0-5-16 15,0-6-27-15,-8-5-48 0,1 4-69 16</inkml:trace>
  <inkml:trace contextRef="#ctx0" brushRef="#br0" timeOffset="170868.6772">17279 14923 314 0,'-3'-82'61'0,"3"52"30"0,11 12 5 0,0 11-49 16,3 7-9-16,4 11-6 0,3 7 3 16,2 8 0-16,4 8 0 0,-2 7-8 15,-5 9-2-15,-3 3-5 0,-5 4 3 16,-4 3-4-16,-8 3 0 0,-7 4-1 15,-9 1-4-15,-8 6-6 0,-15-2-6 16,-6 2-2-16,-12-1 2 0,-9 1-2 16,-6-3 0-16,-12 0-28 0,-8-7-6 15,-6-2-15-15,-3-9-28 0,-3-7-35 16,-7-13-90-16</inkml:trace>
  <inkml:trace contextRef="#ctx0" brushRef="#br0" timeOffset="171832.6033">16963 12907 321 0,'0'0'166'15,"0"0"-118"-15,0 0-5 16,0 0 12-16,0 0-24 0,0 0-7 0,69 4 2 15,-35 5-1-15,4 1 0 0,6-3-4 16,4-2-3-16,9-5-3 0,2 0-1 16,5-7-2-16,6-5-2 0,4-6 2 15,-1-1 9-15,3-1-2 0,-8 0-10 0,-1 3 0 16,-2 2 0-16,-4 5-1 0,-6 2-6 16,-4 2 8-16,-2 4-2 0,-3-2 0 15,-4 3-5-15,-2 0 2 0,-9-2-2 16,-6 3-3-16,-8-1 1 0,-7 0-1 15,-8 1 0-15,-2-2-4 0,-9 2-35 16,-6 0-23-16,-4 0-34 0,-8 8-26 16,-9 3-54-16,2 4-112 0</inkml:trace>
  <inkml:trace contextRef="#ctx0" brushRef="#br0" timeOffset="172235.4503">17454 13186 541 0,'0'0'44'15,"0"0"-6"-15,0 0 34 0,0 0-13 16,0 0-12-16,0 0-20 0,0 0-18 0,0 0-2 16,0 56 3-16,-3-18 2 0,-4 6 1 15,1 0-5-15,1 0 2 0,-3 1-6 16,3-2-1-16,-1-4 0 0,3-6-1 15,3-5-2-15,0-13 1 0,0-6 1 16,2-7-2-16,4-3-1 0,2-10 1 16,5-5 4-16,5-7-3 0,3-2-1 15,-1-2 0-15,-2 2 2 16,-1 2-1-16,3 4 0 0,1 3-1 0,2 3 1 16,0 7 0-16,-2 1 1 0,2 5-2 15,-5 2 1-15,-2 3 1 0,-6 5-1 16,-1 1 1-16,-7 2 7 0,-2 3 0 15,-5 3-6-15,-9 5-1 0,-9-3 3 16,-4 5-3-16,-9 0-2 0,-8-2 2 0,-6-1-1 16,-4-2-1-16,-3-4 0 15,4-2 0-15,-2-3 0 0,0 1-27 0,-2-4-26 16,-9 2-74-16,-10-4-83 16</inkml:trace>
  <inkml:trace contextRef="#ctx0" brushRef="#br0" timeOffset="172800.4396">11123 13155 495 0,'0'0'0'0,"0"0"2"15,0 0-2-15,0 0 0 0,0 0 7 16,0 0 8-16,0 0 10 0,19 25-4 15,13-23 13-15,11-2 8 0,12 0 1 16,11-5-6-16,5-4 4 0,9-2-6 16,6 1-4-16,3-2-5 15,0 0-5-15,-4-2-4 0,-4 3-5 0,-4 3-1 16,-12 1 1-16,-11 3-1 0,-11 3-6 16,-14 1-4-16,-12 2 0 0,-8 4-1 15,-9 2-1-15,-11 3-25 0,-6 5-21 0,-7 2-32 16,-13 1-36-16,-4 5-52 0,2-3-145 15</inkml:trace>
  <inkml:trace contextRef="#ctx0" brushRef="#br0" timeOffset="173201.3901">11604 13558 473 0,'0'0'27'16,"-27"-63"9"-16,11 40 24 0,-3 2-10 16,2 6-3-16,4 6-9 0,1 1-12 15,-1 8-7-15,-3 0-1 0,-1 4-4 16,-7 10-3-16,-2 6-5 0,-6 7 3 16,-1 7-3-16,2 5 3 0,0 5-4 15,4 0 1-15,5 1 3 0,4-1-4 0,14-5-2 16,4-2 1-16,8-8 0 0,10-7-3 15,4-7-1-15,4-7 1 16,6-8 3-16,3-8-3 0,6-8-1 16,-3-5 4-16,1-6-1 0,-3-2-3 15,-6 0-1-15,-3-2 0 0,-3 1 1 16,-5 2-1-16,-5 2 1 0,-6 5 6 16,2 8 10-16,-8 6-6 0,-1 3 1 0,-1 4 3 15,0 7 1-15,1 6-14 16,-1 8 1-16,3 8 1 0,6 0 2 0,3-1-2 15,12-3-1-15,5-2-1 0,10-4-1 16,2-4-2-16,8-4-23 0,1-10-77 16,-5-4-132-16</inkml:trace>
  <inkml:trace contextRef="#ctx0" brushRef="#br0" timeOffset="190551.1143">1845 11780 315 0,'0'0'48'16,"0"0"-43"-16,0 0-2 0,0 0 13 16,0 0-1-16,0 0 3 0,7 57 0 15,-4-19-8-15,-2 9-2 0,-1 13-2 16,0 5-2-16,-1 9 0 0,-3 8 2 15,1 9 2-15,-5 11-3 0,1 7-3 16,-4 5 2-16,1 3 10 0,-1-1-11 16,1-4-2-16,4-1 0 0,1-4-1 0,-1-2-1 15,6-1-2-15,0-5 2 16,0-4-1-16,5-2 1 0,0-3 0 0,1-5 1 16,0-2 0-16,-1-6 1 0,-2-4 0 15,-1-7-1-15,-1-2 2 16,-1-7-1-16,0-5 0 0,-1-5-1 0,-2-6-14 15,1-11-76-15,-1-9-68 0</inkml:trace>
  <inkml:trace contextRef="#ctx0" brushRef="#br0" timeOffset="191953.7222">23749 5527 99 0,'0'0'192'0,"0"0"-123"0,0 0-31 16,0 0 9-16,0 0-10 0,0 0-8 16,0 0-11-16,0 0 4 0,34 18 0 15,-32 5 0-15,-1 6 0 0,-1-1-1 16,0 2-4-16,-1 7 1 0,-2-1-7 16,0 6-2-16,-1 1-2 0,0 1-4 15,2 3-3-15,-2-1 0 0,2 2 0 16,0-1 1-16,2-3 1 0,0-2 2 15,0-1 3-15,4-4-1 0,-2 0-2 16,2-2-2-16,-2 0 1 0,1-2-1 16,2 3 1-16,-2-1 0 0,0 3 0 15,-1 0 1-15,3 4 1 0,-1-1 0 16,0 2-1-16,-2-2-2 0,3-2-1 0,2-1 3 16,-3-3-4-16,0 0 1 0,0 0 0 15,0-5 0-15,-2 2 1 16,1-1 1-16,-2-5-1 0,1 3 2 15,0-5-1-15,0-1 2 0,2-2-3 0,-2-2 1 16,1-3-2-16,-2-2 0 0,1-4 1 16,1-2-1-16,-1-4 0 0,1 0 0 15,-3-4 1-15,1 0-2 0,-1 0 1 16,0 0 1-16,0 2 0 0,0-2 2 16,0 0 9-16,0-2 4 0,0-2-6 15,0-2-7-15,-3-3-3 0,0 1-1 0,1 0 1 16,-1-3-1-16,3 4-2 15,0-5-15-15,0 2-12 0,0 3-22 0,0-3-10 16,0 2-44-16,0 1-159 0</inkml:trace>
  <inkml:trace contextRef="#ctx0" brushRef="#br0" timeOffset="192686.6274">23738 7540 163 0,'0'0'69'16,"0"0"-8"-16,0 0-34 0,19-57 16 16,-18 41 31-16,-1 1-20 0,0 1-8 15,-2 0-5-15,-3 1-9 0,-3 1 1 16,3 4-5-16,-3 2-2 0,0 0-6 16,3 5-5-16,-5 1-5 0,2 1-5 15,-6 8-3-15,-1 6 1 0,-8 6-1 0,1 3-1 16,2 4 1-16,-2 3 2 15,1-2-2-15,4 0 2 0,2-4-3 16,7 0 1-16,-1-5-2 0,8-2 1 0,1-3-1 16,9-5-1-16,5-4 1 0,5-5 0 15,4-1 3-15,5-10-1 0,1-3-1 16,-4-2 1-16,-2-4-1 0,-5 2 0 16,-8 0-1-16,-1 0 1 15,-4 2 1-15,-1-1-1 0,0 5 8 0,-4 4 7 16,0 3-2-16,0 4 1 0,0 2-3 15,-4 6-9-15,-1 7-2 0,0 4-1 16,-1 1 1-16,1 3 0 0,4-3-1 16,1 0 2-16,0-3-2 0,4-3 1 15,5 0 0-15,2-4 1 0,5-5 0 16,8-3 5-16,4-2-1 0,5-6 0 16,5-7-2-16,-2-6 0 0,1 0-1 0,-5-3-1 15,-4-1 0-15,-4-2-1 16,-2 0-1-16,-5-2 0 0,0-1 0 15,-3-2-39-15,-3-3-50 0,-1-4-79 0,-5 1-224 16</inkml:trace>
  <inkml:trace contextRef="#ctx0" brushRef="#br0" timeOffset="193231.9521">25727 6352 176 0,'0'0'206'16,"0"0"-155"-16,0 0 3 0,0 0 21 16,0 0-15-16,0 0-18 15,0 0-13-15,23-37-20 0,-23 50-1 0,0 7 14 16,0 4 3-16,0 4 3 0,-2 1-1 16,-2 2-3-16,1-1-4 0,1 2-5 15,0-1-2-15,-1-3-5 0,2-2-2 16,0-2-3-16,1-3-2 0,0-1-1 15,0-3 0-15,0 0 0 16,2-8 0-16,0-2 0 0,1-2-1 0,-2-2 1 0,-1-1-3 16,0-2-29-16,-1 0-29 15,-5-2-38-15,-4-4-79 0,0 0-244 0</inkml:trace>
  <inkml:trace contextRef="#ctx0" brushRef="#br0" timeOffset="193787.0929">25724 7047 189 0,'0'0'240'16,"13"-68"-199"-16,-10 55 8 0,-2 6 26 15,-1 4-18-15,0 3-10 0,0 0-14 16,3 10-19-16,-1 7-11 0,4 9 4 15,-3 5 20-15,-1 6 7 0,-2-1-10 16,0-1-9-16,0 1-5 0,-2-3-2 16,-2 0-2-16,-2-2-3 0,2 1-1 15,0-3-1-15,1-1 0 0,1-6-1 16,-1-3 1-16,3-6-1 0,0-6 0 16,4-5 1-16,2-2-1 0,1-6 3 15,6-5 1-15,5-5-2 0,1 1 0 16,0-2 5-16,1 2 8 0,0 2-1 15,0 4-2-15,2 5-2 0,2 4-4 0,1 0 0 16,0 6-2-16,-4 2-3 16,-3 2-1-16,-5 2 0 15,-7 1 1-15,-4-1 0 0,-2 2 2 0,-6 1-1 16,-4 1 1-16,-7-2 1 0,-7 0 2 0,-6-3 0 16,-4-2-3-16,-1-2-1 0,-2-3-1 15,2-1-1-15,-1-2-4 0,-4 1-17 16,-9-2-47-16,-12-1-83 0,-19-5-215 15</inkml:trace>
  <inkml:trace contextRef="#ctx0" brushRef="#br0" timeOffset="205582.8956">23412 5057 113 0,'0'0'13'0,"0"0"64"0,0 0-29 15,0 0-8-15,0 0-9 0,0 0 0 16,0 0-9-16,0 0-3 0,-23-7-7 16,11 18-7-16,-6 7-4 0,-2 6 1 15,-11 7 0-15,-2 7 3 0,-5 6-2 16,-7 6 2-16,-5 4-3 0,-1 3 0 0,-7 0-1 16,0 2-1-16,-1-2 0 0,3-2 2 15,4-7-1-15,4-6 0 16,6-7 0-16,9-3 0 0,6-5 0 15,2-5 0-15,9-5-1 0,7-3 0 16,5-4-1-16,4-8-2 0,9-2-57 0,8-7-56 16,-1-5-52-16</inkml:trace>
  <inkml:trace contextRef="#ctx0" brushRef="#br0" timeOffset="205865.6483">23789 5348 376 0,'0'0'8'15,"0"0"-4"-15,0 0 24 0,-68-6 26 16,40 14-31-16,-7 10-6 0,-1 6-10 16,-8 4 4-16,1 5-1 0,-5 4-2 0,0 5 1 15,-3 4-3-15,0 3-3 0,-3 4 1 16,-2 1-1-16,1 4-1 0,-5 0-1 15,5-1 1-15,-1-1-2 0,3-4-1 16,5-4-1-16,6-6 2 16,3-4 0-16,10-6 1 0,5-8-1 15,10-2 2-15,5-9-2 0,9-5-5 0,7-6-47 16,12-3-34-16,11-11-46 0,4-3-58 16</inkml:trace>
  <inkml:trace contextRef="#ctx0" brushRef="#br0" timeOffset="206150.5051">24121 5736 299 0,'0'0'17'0,"0"0"5"16,0 0 18-16,-69 0 11 15,36 13-23-15,-5 2-4 0,-7 3-8 16,1 9 3-16,-3 2-4 0,0 3 5 0,-2 3-4 15,-1 6-4-15,-4 5-5 0,-2 1-1 16,-3 6 0-16,0 0-1 0,-5-1-4 16,3 3 2-16,-3-4-3 0,3-2 1 15,0-3 0-15,6-4 0 0,8-5 1 16,7-7-2-16,15-6-1 0,9-5 0 16,14-10 0-16,5-3-7 0,16-6-61 15,11-9-12-15,10-7-50 0,2-4-94 16</inkml:trace>
  <inkml:trace contextRef="#ctx0" brushRef="#br0" timeOffset="206419.3106">24672 6058 314 0,'0'0'13'16,"0"0"1"-16,-52 15 18 0,28-4 28 15,-9 0-21-15,-5 4-7 0,-5 4-10 16,-6 4-4-16,0 4 1 0,-5 3-5 16,-2 6-3-16,0 3-3 0,-3 1-2 15,3 3 1-15,-1-1-2 0,-2 1-2 16,4-2-1-16,-2-1-2 0,7-2 1 16,6-3-1-16,6-5 1 0,8-3-1 0,6-5 0 15,10-3-1-15,6-6-6 16,8-7-32-16,15-5-35 0,8-3-55 15,2-7-15-15</inkml:trace>
  <inkml:trace contextRef="#ctx0" brushRef="#br0" timeOffset="206700.8043">25451 6321 280 0,'0'0'40'0,"0"0"-20"0,-58 0-7 16,23 5 36-16,-8 2 0 16,-7 1-17-16,-1 4-8 0,-4 2-3 15,-4 4-3-15,2 3 4 0,-4 4-9 16,4 3-4-16,0 1-3 0,5 1-1 16,6 2-4-16,5-4 3 0,8-2-2 0,3-2-1 15,8-2-1-15,3-4 1 16,0 2-1-16,5-2-1 0,2-4 1 0,4-1-6 15,8-5-33-15,4-3-24 0,13-4-38 16,4-3-14-16,4-7-111 0</inkml:trace>
  <inkml:trace contextRef="#ctx0" brushRef="#br0" timeOffset="206884.6246">25623 6372 397 0,'0'0'80'16,"-82"16"-76"-16,33-4-1 0,-5 5 11 0,-7 2 31 16,-5 2-12-16,-2 0-12 0,-3 3-10 15,-1 4-8-15,3 2 0 16,0 0-2-16,2 3-1 0,3 0-2 16,11-4-81-16,6-4-99 0</inkml:trace>
  <inkml:trace contextRef="#ctx0" brushRef="#br0" timeOffset="209955.3778">22993 5213 31 0,'0'0'16'0,"0"0"-16"0,0 0 4 15,0 0 13-15,0 0 2 0,0 0-18 16,0 0 35-16,0 0-12 0,0 0-16 15,-49 22-2-15,34-13 0 0,-2-3-1 16,0 1-2-16,1 0 0 0,-1-4-2 16,3 0 1-16,0 0-1 0,4-1-1 15,-2-1 1-15,3-1-1 0,1 0 2 16,1 0-2-16,0-3 0 0,0 0 1 0,-3 0-1 16,4 2 3-16,-6-2 25 15,2 1-2-15,0 2 4 0,-2 0-3 0,5 0 5 16,-1 0-2-16,5 0-1 15,3 3 1-15,2 0-12 0,9 0 1 0,7 1 6 16,10 0 2-16,10-3 2 0,12-1-4 16,2 0-4-16,11-1 0 0,6-3-1 15,1 0-2-15,4 0 1 16,1 2-4-16,0-2 0 0,-1 4-3 16,0-3-3-16,-6-1-7 0,-8 3 4 0,-7-6 0 15,-10 4-3-15,-10-1 0 0,-9 1-1 16,-9 0-1-16,-10 0 0 0,-4 3-1 15,-1 0 3-15,-5 0-2 0,-9 0-1 16,-8 3-10-16,-7 3-26 0,-13 3-33 16,1-1-43-16,-5 1-64 0</inkml:trace>
  <inkml:trace contextRef="#ctx0" brushRef="#br0" timeOffset="211324.7401">22807 5532 308 0,'0'0'22'16,"0"0"-18"-16,0 0 14 0,0 0 29 15,0 0-24-15,0 0 4 0,0 0 14 16,71 11-15-16,-25-12-6 0,6-2 0 16,7-1 4-16,6 1-5 0,3-1-1 15,3 0 2-15,-1 1-4 16,3 2 2-16,2 1-2 0,-1 0-7 0,-3 0 1 15,-8 2 0-15,-8 1-4 0,-12 1-4 0,-14-1 0 16,-11-1-1-16,-8-1 1 0,-10-1-2 16,-1 0 0-16,-13 0 0 0,-4 3 2 15,-13-2-2-15,-5 1-17 0,-8 1-21 16,-4 0-11-16,-1 2-15 0,-2 0-13 16,-4-1-20-16,0 3-13 0,-6-1 17 15,-1 2-11-15,-1-1 63 0,1 2 41 16,-1 1 14-16,0-2 22 15,5 1 14-15,5 0-1 0,1-1-11 0,5 2-7 16,6-3 1-16,5-1 0 16,7-1 12-16,10-2 1 0,7 1-10 0,9-1-5 15,3-1-4-15,11 2-10 0,12-1 8 16,12 3 13-16,13-1-13 0,11 0-1 16,7 0-8-16,6 1-3 0,5-2 1 15,-2-1-2-15,2 1-4 0,-5-1 10 16,-3 1-2-16,-2 2-6 0,-5-3-9 0,-7 1 3 15,-8 1 2-15,-12-3-2 0,-8 0-2 16,-15 1 1-16,-7-2-1 16,-5 2-1-16,-9 1 0 0,-11 1 1 15,-7 2 3-15,-13-1-3 0,-10 0 1 0,-5-1-2 16,-7-1 0-16,-5-1-1 0,-1 1 0 16,-6 0-1-16,-2 2 2 15,-2-1-1-15,0 1 1 0,5 1-3 0,3-1 2 16,6 0 1-16,7 1 0 0,13 1 0 15,11 0 0-15,10-2 0 0,13-1 0 16,9 0 0-16,2 0-1 0,14 0-2 16,9-1 0-16,20 0 3 0,14 1-1 15,12-1 2-15,10-1 0 0,4-3 0 16,6 1 1-16,0-1 2 0,2 1 6 16,0 2 3-16,1-1 5 0,4 2-3 0,-2 1-8 15,-11 1 3-15,-15 0-4 0,-17 0-5 16,-17-1 0-16,-12-3 2 0,-15 1-3 15,-6 0 0-15,-4 0 0 0,-10 2 0 16,-11 5 0-16,-10 0 2 0,-14 1-1 16,-6-3-1-16,-9-1-1 0,-5 2-1 15,-3-2 0-15,-4 1 0 16,-1-2-1-16,-4 2-2 0,-3-1 0 0,-1-1 1 16,0 4 0-16,3-2-1 0,9 2-3 15,8-1 5-15,11 0 1 0,16 1 1 16,8 0 1-16,17-1-1 0,7-3 1 15,7 0-3-15,10 0-3 0,12-2 1 16,9 2 5-16,8-2 0 0,13-1 1 16,7 2-1-16,10-3 0 0,5 1 1 15,8-2 0-15,4 1 0 0,2-1 1 16,0-1-2-16,-1 2-2 0,-4-1 2 0,-8 4 6 16,-9 0 1-16,-12 2-3 0,-15 2-1 15,-13-2-1-15,-9 0-2 0,-12-1 0 16,-8 2 0-16,-10 0 0 0,-12 2 0 15,-9 2 1-15,-10 0-1 16,-9-3 1-16,-9-2-2 0,-4 2 1 0,-1-3-1 16,-2 0 1-16,2 0 1 0,4-2 0 15,-2 1-1-15,3 1 0 0,0 1 0 16,4-2 1-16,0 4 0 0,5-1-1 16,10 2-3-16,3-1 2 0,9 3 1 15,9-1 0-15,4-2-2 0,8 1 2 16,7-3-1-16,1 3-2 0,10-1-1 15,7-2 3-15,10 2-1 0,6-2 2 16,11-2 2-16,3-1-2 0,2 2 0 16,3-3 2-16,-2-1-2 0,4-1 1 15,2-1 0-15,-3 0-1 0,-5 1-2 0,-1 2 2 16,-13 1 0-16,-3 1 2 0,-12-2-1 16,-6 1-1-16,-7 0 0 0,-6-1 0 15,-1 1 0-15,-11 1 0 16,-8 3 3-16,-11-2-2 0,-6 0 1 0,-8-3-2 15,-2 1 0-15,-4-1 0 0,-3 0 1 16,-1 0-1-16,-4-3 1 0,3 3 0 16,2-2-1-16,1 2 0 0,9-1-1 15,9 2 0-15,3 1 0 0,13-1 1 0,6-1 0 16,7 0 0-16,4-1 0 0,1 1 0 16,9 0 0-16,5 0 1 15,13-1 7-15,10-2 2 0,13 1-2 16,12-1-2-16,6 0-3 0,11 0-2 0,2-3 1 15,2 1-2-15,-1 2-5 16,-4 0 4-16,-1-2-52 0,-8-10-98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8:55:04.87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22245 8070 97 0,'-8'0'23'15,"5"-2"62"-15,2-1-74 0,1 1 17 16,0 0 8-16,0 0-3 0,0 1-3 0,0 0 1 16,2 1-3-16,2-1-10 15,2 1 0-15,2 0 3 0,3 0 1 16,3 0-3-16,4 0 3 0,2 1-3 16,1 0-2-16,5 1-6 0,2 0-1 15,3 0-1-15,3 1-3 0,4 1-6 16,2 1 3-16,4-2 0 0,-2 1-1 15,5 1-1-15,-2-1 3 0,3 0 1 16,-4 0 1-16,1-3-3 0,0 2 3 16,0 0 1-16,-3-3-2 0,4 1-2 0,-2 0 2 15,0 0-2-15,-2-1-1 0,-2 0-2 16,1 0 4-16,-2 0 0 0,2 0-4 16,-2 0 1-16,6-2 3 0,-3 1 1 15,3 1-3-15,2 0 1 0,-3 0 0 16,3 0-1-16,3 0-2 0,-3 0 1 15,5 0 1-15,-2 0-1 0,1 0 0 16,2 0-1-16,-5 0 2 0,1 0-2 16,-1 0 1-16,0-1 0 0,-1-1 1 0,1-1 0 15,1 2-2-15,-4-1 1 16,1 1 3-16,-2 0-1 0,4 0-3 16,-3 1 4-16,0-1-1 0,-1 0 0 15,3 1-3-15,-1-1 3 0,3 1 1 16,0-2-2-16,3 1-1 0,2 0 2 15,-1 1 1-15,2 0 1 0,-1 0-2 16,-4 0 2-16,-3 0 0 0,-3-3-2 0,1 1-3 16,-3 0 5-16,0-3 2 0,1 3-1 15,0-5-2-15,2 3 0 0,1-1 3 16,0 1-4-16,-1 1-2 0,1 1 5 16,1 0-3-16,-1-1 0 0,0 1-1 15,-2-1 1-15,-1 0 3 0,-2 2-4 16,-1-1 0-16,6 1 3 15,-4 0 2-15,1-2-2 0,-4 0-1 16,-8 0 1-16,-8 2-3 0,2-1 0 16,-5-1 2-16,-2 0-1 0,-2 1-3 15,-3-1 2-15,-2 1 0 0,-2 0-1 0,-5 1 0 16,2 1-1-16,-5 0 2 0,-1 0 0 16,0-1-1-16,-2 1-1 0,-6 0 1 15,-5-2-1-15,-6 2-12 0,-3 0-23 16,-3-1-28-16,6 1-25 15,-2-2-69-15,6-3-152 0</inkml:trace>
  <inkml:trace contextRef="#ctx0" brushRef="#br0" timeOffset="10954.4672">23245 10105 195 0,'0'0'21'0,"0"0"-18"0,0 0-1 15,54 19 19-15,-34-15 12 16,3-1-6-16,8 1-1 0,1-2-3 15,4 0 1-15,7-1 4 0,2-1-1 16,6 0-5-16,5 0-1 0,7 0-2 0,5 0-2 16,4-1-4-1,9 0-2-15,3 0-2 0,12 0 0 0,2-1-3 0,5-1-1 16,9 0-4-16,4-1-1 0,5-2 0 16,9 1 0-16,2-2 1 0,6 0 3 15,8 0-3-15,4-2 1 16,12 1-2-16,3 0-2 0,4 2 2 0,3-1 6 15,0 1 2-15,6 0 0 0,1 1-4 16,4 1 1-16,0-1 1 0,5 0 1 16,3-1-4-16,2-1-2 0,1 2 1 15,0-1 2-15,1 0 1 0,4 0-5 16,0 0 0-16,2-1 0 0,3 0 3 16,3 0 0-16,1 0-3 0,-3 0-2 15,-2 0 2-15,-2 0 6 0,-6 1-2 0,-2-1-3 16,-7 1 2-16,-3 0 5 15,-6-1 1-15,-8 1-6 0,-11-1-1 16,-13 2 1-16,-12-1 0 0,-17 3 2 0,-10-1-5 16,-18 0 0-16,-18 1 0 15,-19-1 0-15,-18 2 0 0,-19 2 0 0,-14 0 0 16,-9 0 0-16,-18 2-23 0,-13 1-31 16,-16 1-76-16,-3-4-154 15</inkml:trace>
  <inkml:trace contextRef="#ctx0" brushRef="#br0" timeOffset="11569.9836">25992 9787 399 0,'0'0'35'0,"0"-51"10"15,0 36-1-15,0 5 19 0,0 2-24 16,1 3 3-16,0 4-12 16,-1 1-7-16,0 4-4 0,0 10-5 0,2 7-8 0,-1 11 9 15,-1 6 3-15,0 6 1 16,0 4-5-16,-1 1-5 0,-2 1-1 16,2 0 0-16,1 0 4 0,0-3-2 0,0-4-2 15,1-6 1-15,5-7 0 16,-2-6 2-16,0-6 0 0,0-6 2 0,0-2-3 15,-3-5 1-15,0-3-5 16,-1-1-2-16,0-1 0 0,0-2-2 16,-1-3 2-16,-4-1-3 0,-2 0 0 0,0-1-1 15,0 0-24-15,2 1-32 16,1 0-50-16,-1-3-52 0,4 0-166 0</inkml:trace>
  <inkml:trace contextRef="#ctx0" brushRef="#br0" timeOffset="12089.7762">25826 10983 145 0,'0'0'168'0,"7"-55"-143"0,-6 37 15 16,-1 2 19-16,0 2-9 0,0 2-9 15,0 2 3-15,0 1-14 0,0 4-3 0,0 3 4 16,0 0-3-16,-1 2-5 0,1 3-12 16,0 10-6-16,4 7-3 15,-1 11 12-15,1 9 8 0,0 5 5 16,-1 6-4-16,-2 3-3 0,0 0 0 0,1 1-3 16,-1-3-5-16,1-3-3 0,0-3-5 15,4-8 0-15,3-7 7 0,4-9-6 16,3-4 0-16,6-10 5 15,4-4 2-15,6-4-2 0,1-4 1 0,3-6-2 16,1-7-5-16,-2-1-2 16,-2-3 0-16,-6-1 0 0,-3 1-1 0,-5 0-1 15,-7 2 0-15,-4-2 1 0,-6 3 0 16,-2 0-2-16,0 0-20 0,-3 1-24 0,-4 2-35 16,1 0-41-16,-3 1-56 15,1 0-156-15</inkml:trace>
  <inkml:trace contextRef="#ctx0" brushRef="#br0" timeOffset="12270.7572">25783 11154 434 0,'0'0'55'0,"0"0"7"16,0 0 8-16,0 0 5 0,0 0-22 15,0 0-15-15,0 0-6 0,0 0-4 16,88-23-4-16,-39 9-9 0,2-3-7 15,3 3-8-15,6-2 0 0,2-1-3 16,-3-5-91-16,-7-1-171 0</inkml:trace>
  <inkml:trace contextRef="#ctx0" brushRef="#br0" timeOffset="17085.0197">28829 9807 297 0,'0'0'154'16,"0"0"-129"-16,0 0-3 0,0 0 35 15,0 0 1-15,0 0-21 0,0 0-9 16,5-28-9-16,-5 28-8 0,1 3-5 16,1 7-1-16,4 4-3 0,-3 6 5 15,2 7 9-15,-1 5 3 0,0 3-3 16,-3 3-2-16,-1 0-5 0,1-1 2 16,0-2-5-16,0-2-2 0,3-1-2 15,3-4 0-15,-2-3-1 0,-1-4-1 16,1-2 2-16,0-5-2 0,-3-3 1 15,-1-4 0-15,0-1-1 0,-1-2 2 16,0-3 3-16,0 0 3 0,0-1 0 16,0 0 1-16,0 0-1 0,0 0-3 15,-1-4-1-15,-2-1-3 0,0 1-1 0,-3-2-13 16,2 2-45-16,1-1-40 16,1-2-69-16,1 1-184 0</inkml:trace>
  <inkml:trace contextRef="#ctx0" brushRef="#br0" timeOffset="18758.1844">28511 10778 222 0,'0'0'138'0,"0"0"-94"0,2-53-3 16,-1 41 14-16,-1 3 13 16,0 2-24-16,0 1-7 0,0 2-8 0,-2 2-5 15,1 0 0-15,-2 2-1 0,2 0-3 16,0 0-5-16,-1 4-4 16,-2 7-8-16,1 5-2 0,-3 6 1 15,3 9 8-15,1 3 5 0,1 5 1 0,0 0-4 16,0 3 0-16,0-3-1 15,-1 0-4-15,1-2 0 0,1-2-2 16,0-2 0-16,1-4-3 0,2-5 1 16,4-2 0-16,1-4-2 0,2-3-1 0,-1-4 1 15,2-4 0-15,2-3 2 0,3-4-2 16,5 0 4-16,0-8-2 0,1-1-2 16,2-5-1-16,-2 0-1 0,-4-1 1 15,-1-1-3-15,-5 1-22 0,-1 3-16 16,-7-2-21-16,-2 1-27 0,-1 1-41 15,-1-1-132-15</inkml:trace>
  <inkml:trace contextRef="#ctx0" brushRef="#br0" timeOffset="18964.044">28395 10915 345 0,'0'0'52'0,"0"0"13"0,0 0-13 15,0 0 25-15,0 0-28 0,0 0-16 16,0 0-10-16,0 0 2 0,-22 31 4 16,39-26-4-16,1-1-8 0,6-1-8 15,2 1-1-15,0-4-4 0,5 0-2 16,1 0-1-16,2-2-1 0,3-2-4 16,5-3-59-16,2-1-36 0,6-5-96 15,-6-1-204-15</inkml:trace>
  <inkml:trace contextRef="#ctx0" brushRef="#br0" timeOffset="19488.7385">28926 10982 384 0,'0'0'59'16,"0"0"-2"-16,0 0 37 0,0 0-36 15,0 0-17-15,0 0-10 0,58-7 2 16,-25 2-5-16,2 0-6 0,5 2-2 16,-5-1-4-16,-2 3-1 0,0-2-6 15,-3 2-4-15,-5-1 0 0,2 2-2 0,-7 0-1 16,2 0-2-16,-4 0 1 16,-6 2-1-16,-4-1 0 0,-6-1-1 15,-2 0-33-15,-4 0-25 0,-5 0-17 16,-3-5-34-16,1-1-69 0,-1-3-11 0</inkml:trace>
  <inkml:trace contextRef="#ctx0" brushRef="#br0" timeOffset="19695.4721">29111 10733 319 0,'0'0'44'0,"0"0"14"0,0 0 19 0,0 0 0 16,0 0-21-16,0 0-3 15,0 0-23-15,0 0-11 0,0 0 0 0,7-23 21 16,2 42-7-16,-2 7-7 0,-1 3-1 15,-5 5-4-15,-1 4-4 0,0 0 1 16,0 7-4-16,-3-2-1 0,-2 1-6 16,0-3-1-16,2-5-5 0,1-2 0 15,-1-2-1-15,3-2 0 0,0-4-1 0,5-7-29 16,5-3-6-16,7-7-60 16,7-6-69-16,-1-3-223 0</inkml:trace>
  <inkml:trace contextRef="#ctx0" brushRef="#br0" timeOffset="20197.2536">29485 11212 374 0,'0'0'191'0,"0"0"-137"0,0 0-16 16,0 0 43-16,0 0-15 0,0 0-32 15,27-54-10-15,-12 40-2 16,0 0-6-16,2-1-3 0,0 0-1 0,4-2-3 15,0 1-3-15,-1-4 0 16,1-1 0-16,4-4 0 0,-1-3-1 16,4-3-1-16,-4-6 2 0,5-2-3 15,1-4 1-15,2-5-4 0,4-1 1 0,11 1 0 16,1 3 0-16,-8 9-1 0,-14 11 2 16,-17 8-2-16,-9 4 1 0,-5 6-1 15,-10 0 2-15,-5 3-2 0,-9 4-1 16,-5 0 1-16,0 5 0 0,0 4 0 15,7 4 0-15,6 3 0 0,6 0 0 16,11 6 0-16,3 1-1 0,4 3 0 16,13 3 0-16,7 1 1 0,7 4 0 15,4-1 1-15,2-1-1 0,-4 0 1 16,-6-3 0-16,-7 1 0 0,-5-2 1 16,-11-1-2-16,-3 4 0 0,-6-4 0 15,-7 0 0-15,-5-5 0 0,-1-1 0 16,-5-4 0-16,1-3 0 0,-5-3 1 0,5-4-1 15,0-7 1-15,6 0 2 0,-1-4 2 16,8-4 6-16,0-3 1 16,8 1-12-16,0 0 0 0,0 1 0 0,2 2 0 15,-1 2 0-15,1 3 0 16,-3 2-24-16,-4 1-44 0,1 2-98 16,-5-3-251-16</inkml:trace>
  <inkml:trace contextRef="#ctx0" brushRef="#br0" timeOffset="24016.5613">23299 9929 195 0,'0'0'65'16,"0"0"-57"-16,0 0-2 0,9-60 25 16,-9 47 10-16,1-1 1 0,1-3 0 15,2 2-9-15,1-3-4 0,-2 0 7 16,1 4 1-16,1 0-4 0,0 3-3 16,-3 4-2-16,-1 3-1 0,-1 1-5 0,0 3 1 15,0 0-2-15,0 0-9 16,0 10-8-16,0 4-4 0,1 9 5 15,-1 6 5-15,1 3 6 0,1 9 2 16,-2 4 2-16,0 4 0 0,0 5-4 16,0 4-3-16,0-1-2 0,-2 0-4 15,1-1-5-15,1-5 2 0,0-2-4 16,4-1 0-16,3-3 0 0,-2-6 1 0,4-4 3 16,-2-9-2-16,-1-2 4 0,1-8-2 15,-4-2-3-15,0-3 0 0,-3-7 0 16,1 1-1-16,-1-3 0 0,0-1-1 15,0 2-7-15,-2-1-37 0,-4 2-44 16,-4-1-54-16,0-2-114 0</inkml:trace>
  <inkml:trace contextRef="#ctx0" brushRef="#br0" timeOffset="24499.8218">23278 11206 443 0,'0'0'6'0,"-8"-66"3"16,-4 51 33-16,-1 4 9 16,-5 3-19-16,0 4-6 0,-3 3-8 15,-5 1-4-15,1 6-4 0,-1 7 3 16,6 4 1-16,0 4-3 0,4 8-2 16,2 3-2-16,3 4 3 0,5 6 1 15,0 0 4-15,4 0-2 0,2 1-4 16,3-6-4-16,5-4 2 0,4-1-1 0,2-3-2 15,6-2 0-15,2-8-1 0,6-2 0 16,0-6 4-16,3-7-6 0,3-3 11 16,3-3-5-16,0-9 4 0,-3-5 5 15,3-7-7-15,-3-2 3 0,-4-6 1 16,-2-2 0-16,-8-2 4 0,-3-8-3 16,-6 1-5-16,-11-5 1 0,-10 1-3 15,-13 4-2-15,-15 3-5 0,-15 11 0 16,-16 10-1-16,-21 14-4 0,-22 11-42 15,-28 13-82-15,-22 0-172 0</inkml:trace>
  <inkml:trace contextRef="#ctx0" brushRef="#br0" timeOffset="80275.1654">5535 10423 278 0,'0'0'79'15,"0"0"-50"-15,0 0-15 0,0 0 38 16,-11-52 7-16,11 50-12 0,-1 2-10 16,0 0-11-16,0 4-13 0,1 6-6 15,0 4-3-15,0 12 6 0,4 6 14 0,0 5 0 16,2 6-6-16,-4 0-15 15,0 3 23-15,1 1-16 0,-3-3-3 16,0 2 1-16,0-4 0 0,0-2-4 16,0-5 1-16,-2-2-3 0,1-3 1 15,0-7-1-15,1-2 0 0,0-5 1 16,0-3 1-16,0-1 0 0,0-7 0 16,0-1-2-16,0-3-1 0,0-1 0 15,0 0 2-15,-1-1 0 0,-2-8 0 16,-4-2-3-16,3-1-1 0,3-3-33 15,1-3-31-15,3-1-21 0,5-2-47 16,-3 2-98-16</inkml:trace>
  <inkml:trace contextRef="#ctx0" brushRef="#br0" timeOffset="80656.1491">5456 10510 275 0,'0'0'39'0,"-5"-58"-10"16,3 37 25-16,-1 5 11 15,3 2-15-15,0 3-8 0,4 4-9 16,-1 2-5-16,2 1-5 0,8 3-5 16,3-1-2-16,11 2-2 0,6 0-3 15,6 7 4-15,5-2 1 0,-1 5-2 16,3 3 0-16,-7 0-3 0,-1 4-3 0,-3-1-2 15,-5 3-1-15,-5 0 1 0,-5-1-4 16,-7 3 0-16,-5 0-1 0,-8 2-1 16,-2 1 0-16,-9-1 1 0,-8 3-1 15,-7-4 1-15,-3-1 0 16,-3-2 0-16,-4-2 0 0,0-1 0 0,0-4-1 16,-1-3 0-16,0-4 0 0,5-3 1 15,8-2 0-15,5 0 0 0,5-4 0 16,6-1 0-16,2 0 0 0,4-1 1 15,1 0-1-15,1-1-1 0,4 1-1 16,6 2-3-16,4 1-38 0,3-6-30 16,2 0-76-16,0 0-157 0</inkml:trace>
  <inkml:trace contextRef="#ctx0" brushRef="#br0" timeOffset="81372.4216">6596 10210 203 0,'0'0'72'15,"0"0"-5"-15,0 0-22 0,0 0 11 16,0 0-10-16,0 0-12 0,0 0-12 16,-64-7-6-16,47 18-3 0,-3 4-4 15,-2 2 3-15,-1 3 0 0,3 4 0 16,-3 3-3-16,-4 4 0 0,1 4 0 16,-1 5-1-16,-4 5 3 0,-1 5 2 0,0 1-1 15,0 2 0-15,3 1 0 0,4 1-5 16,-4 3-2-16,6-4-1 0,0 3 0 15,2-3 1-15,4 0 2 0,1 0 2 16,6-1 1-16,6 1-2 0,4-1-2 16,0 3 1-16,7-1 1 0,0 0-5 15,8 0 1-15,1-4-1 0,3-2 3 16,5-2 0-16,3-5-1 0,4-2 0 16,2-5-1-16,1 0 2 0,3-5 0 15,2-3 3-15,1-2-1 16,1-3 1-16,-1-3-2 0,1-2 2 0,1-5-1 15,-4-1-2-15,1-5 5 0,-3-2-5 16,-4-1 1-16,-4-2 2 0,-4-1-2 16,-6 0-2-16,-8 0-3 0,-5-1 0 15,-4-2 1-15,-1 0-3 0,-1-2 3 16,-5 0 1-16,-3-1-3 0,-6-1 0 0,0 2-1 16,-3-3 0-16,3 3-1 0,-2-1 1 15,2 2-1-15,1 0-4 0,1 2-25 16,1-1-28-16,-2-5-57 0,-1-3-91 15</inkml:trace>
  <inkml:trace contextRef="#ctx0" brushRef="#br0" timeOffset="91851.9985">7849 5304 221 0,'0'0'98'0,"0"0"-95"0,-54-25-1 0,38 25 16 16,-1 0 11-16,2 0-4 15,-1 3-5-15,-1 4 0 0,2 2-6 0,-3 1 2 16,-2 5-2-16,0-1-1 0,-1 5-3 16,0 3 3-16,-4 2 1 0,2 4-1 15,-3 3 0-15,4 1-4 16,-4 4 1-16,3-2-2 0,1 3-1 16,-2-2-2-16,1 1-2 0,1 0 1 15,3-1 0-15,5-2 0 0,2-1 1 0,1 0 1 16,5-3 0-16,-1 1 0 0,4 0-1 15,1-1 1-15,1 3 0 0,1-1 0 16,0 2 1-16,1 2-2 0,1-2-2 16,1 1 0-16,0 1 0 0,2-3 0 15,0 0 2-15,-1-2 4 0,5-3 3 16,-2-2-1-16,1-2-2 0,0-1-1 16,3-3-1-16,-3 2-4 0,3-1 1 15,1 1-1-15,-1 0 1 0,3-1 0 16,1-1-2-16,1 2 1 0,0-1-1 15,3-2 2-15,-3-2 0 0,3-2 3 16,1-3-1-16,-1-2 1 0,2 0-2 0,1-4 1 16,2-1-1-16,-1-3-1 15,2-1 0-15,0-1-1 0,-3-6-1 0,2 0 0 16,-2 0 1-16,1-3-3 0,-3 3 1 16,-2-2 0-16,-1-3 0 0,-1 3-1 15,-3-4 1-15,0 1-2 0,-3-3 1 16,2 2 0-16,-4-1 0 0,2-4 0 15,-3 2 1-15,2 0-1 0,-3-2 0 16,1 1 0-16,-1 0 0 0,1 0 0 16,1-1 0-16,-3 1 1 0,3-4-1 15,-3 2 0-15,-1-2 1 0,3 0-1 16,-4-1 0-16,1-1 1 0,-2-1 1 16,0 3-1-16,-2-3 2 0,0 5-2 0,0-2 1 15,0 3 1-15,-2 2-1 16,-1 0-1-16,0 3 1 0,-1-1 0 0,2 3 2 15,-2-2 0-15,2 3-1 16,2-1-2-16,0 0 2 0,0 0-3 16,0-1 1-16,0 1 1 0,3-1-1 0,3-1-1 15,1-1 0-15,0 1 0 0,-1 1 2 16,1 0-2-16,0 1 0 0,-2 0 0 16,-1-1 2-16,3 3-1 0,-2-1-1 15,1 2 1-15,2-4 0 0,-2 1-1 16,4-4 0-16,1 3 1 0,-1-4-1 0,3 2 0 15,-1-4 0-15,-1 2-1 0,2-1 1 16,-3 1 0-16,0 1 0 16,0-1 0-16,-4 2 1 0,0 1-1 15,-3-2 0-15,-1 0 2 0,0 2 0 16,-1-2 0-16,1 0 2 0,-1 0-1 16,3-2 0-16,-2 1-2 0,1-1 0 15,-1 0 1-15,0-2 0 0,1 2-2 0,-2-4 1 16,0 4 0-16,2-1 0 0,-2 0 0 15,1 4 0-15,-2-1 2 0,0 1 1 16,0 4 0-16,-2-1-2 0,-2 1 1 16,-1 1 0-16,1-3-2 0,-1 4 0 0,-3-3 1 15,2 3-1-15,-2-2-1 16,1 2 0-16,-5 1 1 0,3 0-1 0,-1 2 1 16,-1-1 0-16,2 3-1 0,-2 0 0 15,-1 0 0-15,3 2 0 0,-5 0 0 16,2 1 1-16,1 0-2 15,-3 0 2-15,1 3-1 0,-2 2 0 16,2 0 0-16,-3 1 0 0,4 1 0 16,0 0-1-16,-2 3 1 0,1 0 0 0,-2 0 0 15,1 0 0-15,2 4-1 0,0-1 1 16,1 4 1-16,1 3-1 16,3 1-2-16,2 5-9 0,2-3-66 15,0-5-59-15,-1-7-167 0</inkml:trace>
  <inkml:trace contextRef="#ctx0" brushRef="#br0" timeOffset="96831.9806">8993 8009 137 0,'0'0'21'0,"0"0"110"0,0 0-106 15,0 0-12-15,0 0 16 16,67-6 14-16,-40 9-12 0,3-2-6 0,5 1 0 16,5-1-2-16,6-1-4 0,4 0 5 15,0-1 1-15,4-2-2 0,3 0-6 16,-2 0-1-16,0-2 2 0,1 2 0 16,-1 0-2-16,-3-1-1 0,-4 1-5 15,-1-1-2-15,-8 0-5 0,-4 1 1 16,-8 1-2-16,-10 1-1 0,-5 1 0 15,-8 0 0-15,-3 0 1 0,-1 0-2 16,0 0 1-16,0 0 1 0,-1 0-1 16,-5 1-1-16,-4 1 2 0,0 2-2 15,1 1-3-15,3-3-17 0,3 2-10 16,3 0-11-16,6 0-30 0,5-1-50 0,8-3-47 16,5-1-100-16</inkml:trace>
  <inkml:trace contextRef="#ctx0" brushRef="#br0" timeOffset="112171.9675">6921 10704 308 0,'0'0'187'0,"0"0"-160"0,0 0-3 16,0 0 24-16,0 0-7 0,0 0-2 16,0 0-13-16,0 0-6 0,0 0-7 15,-16-49 0-15,16 49-2 0,0 0-3 16,4 2-3-16,3 4-2 0,5 4 2 15,3 3 11-15,4 4 1 0,6 3-6 16,0 3-2-16,5 1-3 0,3 6 0 16,0 0-1-16,3 5 1 0,0-3-1 15,2 4-1-15,-2-3-2 0,-4-1 0 16,-5-4 1-16,-1-5-1 0,-6-3-1 16,-4-6 2-16,-2-4-1 0,-5-3 2 15,-3-4-2-15,-2 0 1 0,-2-2 1 0,-2-1-2 16,0 0 3-16,0 0 0 0,0 0 1 15,0-1-1-15,-5-6-3 0,0 0-2 16,-4-2 0-16,0-1-17 0,-1-2-22 16,-1 0-28-16,5-2-18 0,-3-3-38 0,4 2-118 15</inkml:trace>
  <inkml:trace contextRef="#ctx0" brushRef="#br0" timeOffset="112523.6991">7370 10637 319 0,'0'0'72'0,"0"0"-23"15,0 0 0-15,0 0 23 0,0 0-22 16,0 0-14-16,0 0-5 16,0 0-9-16,0 0-9 0,-18-20-9 15,2 41 0-15,-3 7-1 0,-2 7-1 0,0 1 3 16,0 5 1-16,-6 4 2 0,1 1 3 15,-2 1 0-15,-3 1 1 0,0-1 1 16,4-3-4-16,0-3-2 0,2-6 2 16,5-4-1-16,5-6-2 0,5-5-1 15,1-4 0-15,4-7-1 0,3-4 3 0,1-4-1 16,1-1-3-16,0 0 4 0,0 0 4 16,0-1 5-16,0-3-2 0,0 0-5 15,0-1-6-15,0-1-2 16,0-1-1-16,0 1-1 15,0 0-1-15,1 0-23 0,3-1-18 0,1-1-28 16,5-5-27-16,-2-1-70 0,3 0-189 0</inkml:trace>
  <inkml:trace contextRef="#ctx0" brushRef="#br0" timeOffset="116416.6004">8960 10979 160 0,'0'0'256'0,"0"0"-204"0,0 0-15 16,0 0 23-16,-24 72 2 0,-4-26-29 15,-6 4-7-15,-6 3-9 0,-2 2-10 16,-6 4-4-16,0 1-3 0,-1 1 0 16,3-4-1-16,7-6-27 0,6-8-23 15,5-13-70-15,9-14-150 0</inkml:trace>
  <inkml:trace contextRef="#ctx0" brushRef="#br0" timeOffset="117276.5244">8281 10456 202 0,'0'0'263'16,"0"0"-237"-16,0 0 2 0,0 0 0 15,0 0-1-15,71 1-3 0,-42 20-2 16,6 5 2-16,2-1-4 0,-1 3-5 16,-1-2 1-16,-1-2 0 0,-1-2-4 0,1-1 0 15,0 0 0-15,1 0-2 0,1-1-3 16,4 1-1-16,0 1 1 0,0-3 0 16,1 0-1-16,-6-6 0 0,-1-1 0 15,-6-2-3-15,-9 0 1 0,-4-1-1 16,-10 0-1-16,-5 4 0 0,-2 1 0 15,-11 6 0-15,-6 2 1 0,-8 8-1 16,-7 8 0-16,-5 6-2 0,-8 8 3 16,-3 2-3-16,-6 6 2 0,-2 5 2 15,-5-1-1-15,-1 1-2 0,1-2-1 16,2-8 0-16,4-2 2 0,0-5 0 16,4-3 1-16,3-2-2 0,1-6-1 15,6-2 2-15,8-7-1 0,4-4-1 16,9-6 0-16,7-7-6 0,10-4-14 15,5-7-28-15,8-8-5 0,13-12-46 16,8-13-75-16,6-2-144 0</inkml:trace>
  <inkml:trace contextRef="#ctx0" brushRef="#br0" timeOffset="117591.3398">9132 11030 472 0,'0'0'50'16,"0"0"-4"-16,0 0-12 0,0 0 24 0,0 0-13 16,0 0-23-16,-57 38-10 0,29 11-5 15,-7 7-2-15,-4 5-3 0,-7 6 0 16,-5 8-1-16,-3 4-1 0,3-2 0 16,4-4 0-16,12-8-14 15,8-12-30-15,12-15-47 0,9-14-118 0</inkml:trace>
  <inkml:trace contextRef="#ctx0" brushRef="#br0" timeOffset="119193.6999">9909 11319 107 0,'0'0'48'15,"0"0"71"-15,0 0-72 0,0 0-5 16,0 0-1-16,0 0 14 0,-7 7-16 16,7-7-2-16,-2-1-7 0,2-1-9 15,0 0-6-15,-1-1 2 0,1 0-3 16,-1 0-3-16,1 2 2 0,0-1 1 15,0 2 2-15,0 0-2 0,0 0-3 16,0 0-3-16,0 0-3 0,0 0-1 16,0 0-2-16,0 0 1 0,-1 0 0 15,1 0-2-15,0 0 2 0,1 0 1 0,3-4 2 16,2-2 7-16,3 0-1 0,-1-4 0 16,3 0-2-16,0-1-1 15,0-3-1-15,4-1 3 0,-1-4-1 0,4-1 1 16,0-3-1-16,4-4-1 0,-1-2-2 15,-2 0-1-15,4-2-3 0,-1 2 1 16,-2-3-1-16,-1-1 0 0,-2 0-2 16,-2-1 1-16,-1 0-1 0,-6 3 0 15,-3 5 0-15,-3 2 0 0,-2 6-1 16,0 3 2-16,-2 4-1 0,-2 2 0 16,-2 4-1-16,-1 1 1 0,-5 1-1 15,1 3 0-15,-3 0 0 0,-2 9-1 16,-2 3 1-16,-2 6-1 0,-1 4 1 15,4 6-1-15,3 4 0 0,7 2 1 0,2 0-1 16,5 1 1-16,6-2 0 16,5-1-1-16,8 0 1 0,2-5 0 15,6 0 1-15,4-1-1 0,3-1 1 16,4-3-1-16,-3 1 1 0,1 0 0 0,-2 1-1 16,-2-1 1-16,-6 0 4 0,-6-3-2 15,-11 3-2-15,-5-3 0 0,-4 0-1 16,-9-1 0-16,-7-1 0 0,-2-2 0 15,-9-2 0-15,2-5 0 0,-5-3 1 16,2-5-1-16,4-1 0 0,3-2 0 0,4-7 0 16,5-3 1-16,1-2 0 15,8-4-1-15,3-3-7 0,9-1-21 16,13-2-22-16,9-4-48 0,10 2-48 16,2 0-151-16</inkml:trace>
  <inkml:trace contextRef="#ctx0" brushRef="#br0" timeOffset="119511.1081">10783 11079 340 0,'0'0'118'0,"0"0"-71"0,0 0 16 0,0 0-16 16,0 0-23-16,0 0 17 15,74 20 1-15,-36-16-13 0,5-2-7 0,3 0-2 16,-1-2-4-16,1 0-7 16,-3 0-2-16,-5-1-5 0,-6-3-1 0,-6 0 0 15,-1-3-1 1,-11-1-35-16,-7-1-66 0,-7-3 24 15,-3 5-32-15,-12-1-50 0,0 0-101 0</inkml:trace>
  <inkml:trace contextRef="#ctx0" brushRef="#br0" timeOffset="119694.1223">10990 10878 232 0,'0'0'25'0,"0"0"31"0,-31-55 1 16,29 53 13-16,1 0-5 0,1 2 2 15,0 7-30-15,0 8-26 0,2 5 7 16,2 6 14-16,6 6 6 0,-6 4-1 15,3 5-7-15,-3 2 0 16,-3 1-8-16,-1 4-9 0,0-1-3 0,-5-2-1 0,-3 1-6 16,2-4-3-16,-4-2 0 15,4-4 0-15,0-5 0 0,6-6-13 16,4-6-29-16,7-6-36 0,4-9-35 0,7-5-104 16</inkml:trace>
  <inkml:trace contextRef="#ctx0" brushRef="#br0" timeOffset="120067.6988">11594 10701 303 0,'0'0'116'0,"10"-55"-77"0,-8 44 6 15,-1 7 21-15,-1 3-12 16,0 1-6-16,0 0-9 0,-1 6-19 16,-2 9-11-16,-9 7 2 0,3 12 10 15,-3 6 10-15,0 6-3 0,3 8-7 0,-1 0 1 16,6 3-2-16,0-1 2 0,1-6-3 16,3-2-4-16,3-5-4 0,4-5-5 15,5-5-2-15,4-5-3 16,2-4-1-16,2-8-1 0,5-5 1 0,4-4 1 15,2-7-1-15,5-5 2 0,2-6-2 0,0-6-2 16,-3-2-12-16,-2-3-14 16,0 0-8-16,-6-4-17 0,-5-2-24 0,-5 3-2 15,-4-2-23-15,-6 0-59 16,-3 2-46-16</inkml:trace>
  <inkml:trace contextRef="#ctx0" brushRef="#br0" timeOffset="120245.2505">11615 10946 310 0,'0'0'72'0,"0"0"-8"0,0 0-6 15,0 0 19-15,0 0-24 0,0 0-14 16,0 0 7-16,0 0-5 0,77 2 2 0,-32-14-14 16,6-2-7-16,-1-3-5 0,-2 1-7 15,-1 0-5-15,-9 0-5 0,2 2-10 16,-7-6-65-16,-2-4-84 15,-5-2-274-15</inkml:trace>
  <inkml:trace contextRef="#ctx0" brushRef="#br0" timeOffset="121881.7735">12821 10034 449 0,'0'0'20'0,"0"0"2"0,7-54 3 15,-7 47 28-15,0 6-13 16,0 1-8-16,0 0-4 0,0 6-11 0,0 5-9 16,0 7-4-16,0 10 4 0,0 6 8 15,2 10-3-15,-1 8-2 0,0 9-2 16,-1 6-2-16,-2 7-2 0,-3 6 1 16,-6 6-2-16,5 4-2 0,-4 4 0 15,2 1 1-15,0 4-1 0,2-2 1 16,-2 2 2-16,2-1 2 0,1 1 2 15,-1 5 2-15,0-1-4 0,-3 2-2 16,-1 2 4-16,-3 2-2 0,-4-3 2 16,-1-4-7-16,-4-5 0 0,-2-4 11 15,2-7-6-15,-2-5-3 0,-1-7 1 16,-2-6 3-16,1-6 3 0,-2-10-1 16,3-5-2-16,3-12 0 0,3-6-5 15,0-9-1-15,5-6 0 0,1-8-2 16,3-6 0-16,1-15-9 0,3-13-27 0,-6-17-67 15,2-7-98-15</inkml:trace>
  <inkml:trace contextRef="#ctx0" brushRef="#br0" timeOffset="125451.842">13373 10281 387 0,'0'0'172'16,"0"0"-137"-16,0 0-1 0,0 0 18 15,0 0-6-15,0 0-17 0,0 0-9 16,-12-27-14-16,19 41-1 0,2 4 10 16,8 9 3-16,5 4-3 0,2 8-1 15,6 6-4-15,1 2-3 0,5 6-1 16,-3 1-3-16,1 0 0 0,0 1 0 15,-2-7 1-15,0-2-2 0,-4-8 1 16,-4-6 0-16,-3-5-2 0,-4-8 0 16,-3-2 2-16,-4-7-3 0,-6-3 1 0,-2-3-1 15,-2-4-7-15,-2 0-20 0,-8-2-14 16,2-7-44-16,-5-5-26 0,-2-6-82 16,4 0-53-16</inkml:trace>
  <inkml:trace contextRef="#ctx0" brushRef="#br0" timeOffset="125742.9253">13775 10264 264 0,'0'0'202'16,"0"0"-168"-16,0 0 3 16,0 0 15-16,0 0-5 0,0 0-15 15,0 0-11-15,-54 8-10 0,32 22 2 16,-4 10-2-16,-4 8 1 0,1 8-4 15,-6 4-3-15,0 1 1 0,2 1-2 0,-1-4 0 16,6 1 1-16,2-9 1 0,0-3 1 16,6-4 1-16,4-6-3 0,1-4 1 15,4-4 0-15,0-7-1 0,1-5 0 16,5-5-2-16,2-4-2 0,2-6-1 16,1-2 0-16,0 0 0 0,0-7-9 15,5-2-15-15,3-7-13 0,5-2-20 16,2-7-30-16,5-4-89 15,-1 1-144-15</inkml:trace>
  <inkml:trace contextRef="#ctx0" brushRef="#br0" timeOffset="126433.697">14559 10197 130 0,'0'0'112'0,"0"0"-42"0,0 0-19 16,0 0-3-16,0 0 11 0,0 0-20 15,0 0-10-15,0 0-4 0,27 0-2 16,-15 16 0-16,6 3 1 0,1 4 1 16,4 1-1-16,3-1-9 0,2 1-1 15,2-3-3-15,1-3 2 0,1-3 0 16,0-3-2-16,-2-2-2 0,-2-1 1 16,-1-2-3-16,-5-4 0 0,-1 1-2 15,-7-1-2-15,-3-2-1 0,-7 0 0 0,-2 0-1 16,-2-1 1-16,0 0-1 15,-3 0 3-15,-4 0 3 0,-5 2-3 16,-3 2-2-16,-5 3-1 0,0 6-1 16,-1 1 2-16,-1 4-2 0,-4 5 0 15,0 1 1-15,-2 4 0 0,-2 0 0 0,1 2-1 16,0 2 1-16,-3-1 0 0,2 1 0 16,-2-3 1-16,-2-1 0 15,1 0 2-15,0-2-1 0,6-1 1 0,1-3 0 16,1 0 1-16,4-4-2 0,3-3 0 15,6-2 1-15,4-5-1 0,3-2-1 16,4-3-2-16,1-3 1 0,0 0 0 16,5-6-2-16,4-6 0 0,8-5-12 15,6-3-24-15,7 1-48 0,1-5-33 0,-3 5-111 16</inkml:trace>
  <inkml:trace contextRef="#ctx0" brushRef="#br0" timeOffset="126849.5735">15118 10623 259 0,'0'0'114'0,"0"0"-34"15,0 0-27-15,0 0 2 16,0 0 6-16,0 0-17 0,0 0-17 0,0 0-9 16,-54 35-3-16,31-12-4 0,-2 4 0 15,0-2-2-15,-3 4-1 0,2 2-1 16,-1-3 2-16,3 0 2 0,2-3-2 15,2-3-1-15,3-2 0 16,3-3 0-16,4-3-2 0,1-4 0 0,5-1-3 16,0-4 0-16,2-2-3 15,2-1 1-15,0-2 0 0,0 0-1 0,0 0 0 16,2-5-3-16,6-2-12 0,0-3-18 16,4 2-23-16,0-6-21 0,1 0-61 15,-1 1-121-15</inkml:trace>
  <inkml:trace contextRef="#ctx0" brushRef="#br0" timeOffset="128854.3298">15675 10197 129 0,'0'0'169'16,"0"0"-129"-16,0 0 9 0,-8-44 10 15,6 38-5-15,2 3-11 0,-2 1-6 16,1 0-8-16,0 2-7 16,-2 0-5-16,1 4-5 0,-1 5-3 0,-2 7-5 15,1 9 6-15,0 10 7 0,3 11 4 16,0 7-2-16,1 2 0 0,0 5 2 16,0-4-5-16,0-1-4 0,0-5-2 15,0-3-3-15,1-7-4 0,2-3 0 16,3-5 1-16,0-7-3 0,3-3 2 15,1-5-1-15,4-5 2 0,3-5-1 16,4-6 3-16,3-1-2 0,2-8 8 16,4-7-2-16,1-3-4 0,1-4 0 15,-2-1-2-15,-5-2-2 16,-4 2-2-16,-6-1 1 0,-4 0-1 0,-7 3-8 16,-4-3-23-16,-3 3-24 0,-5 0-24 15,-8 1-26-15,1 2-79 0,1 4-64 16</inkml:trace>
  <inkml:trace contextRef="#ctx0" brushRef="#br0" timeOffset="129029.5943">15567 10474 132 0,'0'0'175'0,"0"0"-115"15,0 0 11-15,0 0-3 0,0 0-5 16,0 0-23-16,69 4-14 15,-50-6-10-15,4 2-7 0,-2 0-5 0,0 0-2 16,3 0-2-16,0 0-21 0,2-5-52 16,-1-5-95-16,-6-5-174 0</inkml:trace>
  <inkml:trace contextRef="#ctx0" brushRef="#br0" timeOffset="129395.015">15843 9706 264 0,'0'0'136'0,"0"0"-65"16,56-38-17-16,-30 40 2 0,6 11-18 16,4 8-7-16,5 4-1 0,5 9-6 15,4 6-4-15,2 8 1 0,-1 8 0 16,-2 5 0-16,-4 8-2 0,-9 6-2 0,-4 5-5 15,-7 6-1-15,-8 0-2 16,-7 1-3-16,-7 1-6 0,-3-1-1 16,-10-3 0-16,-8-9 1 0,-7-3 0 0,-6-7 1 15,-3-2 1-15,-8-2-1 16,-4-6 1-16,-7-4 0 0,-4-3 0 16,-1-2-1-16,-1-6 1 0,7-5-2 0,5-7 6 15,7-4 4-15,6-6-3 0,8-6-7 16,5-6-1-16,2-6 0 0,7-4 0 15,6-7-17-15,5-7-23 16,2-4-49-16,8-6-52 0,-1-1-181 16</inkml:trace>
  <inkml:trace contextRef="#ctx0" brushRef="#br0" timeOffset="163377.7812">4187 14528 199 0,'0'0'176'15,"0"0"-152"-15,0 0 11 0,0 0 23 16,0 0 8-16,0 0-17 0,0 0-14 16,0 0-11-16,0 0-5 0,-7-15-6 15,9 15-1-15,9 0-4 0,6 0 0 16,3 0 13-16,3 0 3 0,4 0-6 15,2 0-2-15,0-1-3 0,7-2 0 16,1 0-1-16,4-1-3 0,1 0-1 16,-1 0 0-16,0 1-2 0,-5 0-3 15,-1-3 0-15,-5 2-2 0,-2-1 2 16,-9 2-2-16,-4 2 1 0,-9-2 2 0,-2 3-3 16,-2-1-1-16,0 0 1 0,-2 1 0 15,0-1 0-15,1 1 0 16,-1-1-2-16,0 1 0 0,0 0-37 0,-4 2-31 15,-3 5-30-15,-4 0-43 0,0 2-91 16</inkml:trace>
  <inkml:trace contextRef="#ctx0" brushRef="#br0" timeOffset="163655.4212">4230 14718 275 0,'0'0'49'15,"0"0"-24"-15,0 0 8 0,0 0 14 16,0 0-10-16,0 0 1 16,0 0 4-16,73 41-8 0,-38-41 1 15,4 0-4-15,1 0-5 0,3-1-5 0,-4-2-2 16,3 0 0-16,-6-1-1 16,-2 2-2-16,-1-2-3 0,-4-1-1 0,-9 1 0 15,-3 2-6-15,-7 0-4 0,-6 0 0 16,-4 2-1-16,0-1 1 0,0 1 0 15,0 0 1-15,0-2-3 0,-3 0-4 16,-1-2-40-16,-1-6-34 0,3-4-55 16,2-5-189-16</inkml:trace>
  <inkml:trace contextRef="#ctx0" brushRef="#br0" timeOffset="164106.8679">6247 13674 440 0,'0'0'85'0,"0"0"-67"16,0 0 22-16,0 0 29 0,0 0-17 15,0 0-17-15,0 0-7 16,0 0-9-16,2-16-11 0,-2 34-8 15,0 8 6-15,1 7 14 0,3 7 6 16,0 7-6-16,-2 2 0 0,0-2-6 16,-2 0-10-16,0-3 6 0,0-5-8 15,0 2-1-15,0-8 0 0,0-5-1 0,0-3 1 16,0-5 0-16,0-5-1 0,0-2 0 16,0-4 0-16,-2-2 0 0,1-6 0 15,0 3-18-15,-1-4-34 0,0-2-47 16,-1-4-19-16,1-5-127 0</inkml:trace>
  <inkml:trace contextRef="#ctx0" brushRef="#br0" timeOffset="164408.1771">6209 13642 460 0,'0'0'43'0,"0"0"1"0,0 0 19 16,21-53 1-16,-7 47-22 15,6 0-15-15,8 3 1 0,5 2-7 0,3 1-1 16,1 0-3-16,2 7-4 16,-2 2-2-16,-4 3-3 0,-9 3-4 0,-3 3-4 15,-7 5 2-15,-7-1-1 0,-7 4-1 16,-9-1 0-16,-9 4 1 0,-6-3 0 16,-8-1 0-16,-7-2 0 0,-1-2-1 15,-7-2 2-15,-2-1-2 0,-1-5 0 16,5-2 1-16,8-5 0 0,9-3 0 0,12-3 0 15,10-3 1-15,6-5-1 0,6-5-1 16,11-1-28-16,10-1-29 16,11-2-41-16,11 1-76 0,-1 0-179 15</inkml:trace>
  <inkml:trace contextRef="#ctx0" brushRef="#br0" timeOffset="164790.4699">7492 13406 239 0,'0'0'149'16,"0"0"-114"-16,0 0-13 0,-63-41 28 15,50 41 16-15,-2 3-29 0,3 4-15 16,-3 6-5-16,1 6-8 0,-3 4-3 0,1 7 2 15,-1 4 1-15,2 7 3 16,-2 8 3-16,-1 7 1 0,-2 8-1 16,0 4 1-16,2 4 4 0,1 2-3 0,3 3-3 15,1-1-6-15,3 1-7 0,6 0 2 16,4-4-2-16,2-5-1 0,13-3 1 16,4-5 0-16,7-6 0 15,3-4 0-15,2-7 1 0,2-5 0 0,1-7 0 16,0-7 1-16,-1-7 2 0,-1-4-2 15,-5-6-3-15,-3-6 0 0,-4-1 0 16,-9-5 0-16,-5-9-24 0,-2-6-44 16,-3-9-32-16,0-9-95 0</inkml:trace>
  <inkml:trace contextRef="#ctx0" brushRef="#br0" timeOffset="165172.1563">8083 13491 234 0,'0'0'266'0,"0"0"-238"16,0 0 2-16,0 0 18 0,0 0-16 16,0 0-18-16,0 0 27 0,68 27-10 15,-44-10-4-15,-1 7 2 0,2 1-3 0,3 4-5 16,2-1-2-16,-1 4-2 0,-1 2-1 16,1 0-1-16,-1-2-4 15,-3 0 1-15,0-5-4 0,-3-2-4 0,-2-7-2 16,-2-2-2-16,-1-4 0 0,-7-2 0 15,-2-4 0-15,-5-1 0 0,-3-3-6 0,0-2-27 16,-4 0-22-16,-2 0-33 16,-1-7-32-16,-2-4-61 0,1-1-69 15</inkml:trace>
  <inkml:trace contextRef="#ctx0" brushRef="#br0" timeOffset="165393.7058">8470 13504 371 0,'0'0'53'16,"0"0"5"-16,0 0 23 0,0 0-20 0,0 0-28 16,0 0-6-16,-60 23-11 15,40 5-1-15,-3 4-1 0,-1 4 0 16,-5 3 7-16,-3 2 0 0,-2 2-4 0,-2 0-6 16,-1-2 1-16,-2 1-3 0,2-6 0 15,3-3-2-15,4-6-1 0,9-3-1 16,6-7-3-16,6-6-1 0,8-4 0 15,1-4-2-15,8-3-1 0,7-8-20 16,9-6-39-16,9-8-40 0,3-3-99 16</inkml:trace>
  <inkml:trace contextRef="#ctx0" brushRef="#br0" timeOffset="165890.3986">8872 13362 280 0,'0'0'253'0,"0"0"-231"0,0 0-13 15,0 0 21-15,0 0 10 0,60 50-3 16,-35-32-4-16,2 2-10 0,-1-1-6 16,4-4 3-16,1 1 0 0,5-4-3 0,2-1 0 15,3-2-6-15,3-5-3 0,-1-1-3 16,-3-3-3-16,-2 0 1 16,-7 0-2-16,-8 0 0 0,-8 0 0 15,-8 0 0-15,-5 2-1 0,-3 4 0 16,-6 5 0-16,-9 5 0 0,-6 3 1 0,-9 6 2 15,-6 2 0-15,-1 2 2 16,-2 2 1-16,-1 1-1 0,1 2 0 16,0-1 0-16,0-1 2 0,1 0-1 0,-2-2 1 15,4-1-3-15,-2-1 0 0,5-1-1 16,3-6-1-16,3 0 2 0,7-2-4 16,5-7 3-16,7-3-3 0,5-4 0 15,4-3 0-15,0-2-2 0,0-3 2 16,10-7-10-16,7-5-20 0,7-8-30 15,11-4-52-15,1-3-69 0,0 3-198 16</inkml:trace>
  <inkml:trace contextRef="#ctx0" brushRef="#br0" timeOffset="166257.3881">9543 13782 200 0,'0'0'257'0,"0"0"-228"0,0 0 22 0,0 0 23 16,0 0-20-16,0 0-21 15,0 0-12-15,0 0-11 0,-61-16-3 0,37 38 4 16,1 1 3-16,2 2-3 0,-2 1 0 16,-1 2-2-1,-2 1 0-15,0 2-1 0,1-1 1 0,-2-3-4 0,1 0-1 16,0 0-2-16,0-2 0 0,7-8 2 16,4-4-3-16,9-1 0 0,4-7-1 15,2-2 0-15,0-3 0 0,1-2-1 16,10-6 0-16,8-5-5 0,7-4-24 15,7-3-45-15,2-3-43 0,-4 4-144 16</inkml:trace>
  <inkml:trace contextRef="#ctx0" brushRef="#br0" timeOffset="166759.3843">9967 13920 246 0,'0'0'159'0,"0"0"-64"0,0 0-50 16,0 0 10-16,0 0 14 15,0 0-22-15,31-51-14 0,-16 32 3 0,1-4-8 16,4-2-5-16,1-5-5 0,5-2-1 16,1-5-7-16,-1-1-5 0,-1-3-2 15,-5 1-1-15,-3 1-1 0,-8 6 1 16,-7 4-2-16,-2 8 3 0,-4 7-3 16,-3 7 0-16,-7 5 0 0,-3 2 0 15,-2 5-1-15,-5 5 1 0,2 5 1 16,7 2-1-16,10 4 0 15,5-1 0-15,9 5-1 0,15 0 1 0,4 1 1 16,7 1 0-16,5 1 2 0,-3-2-2 0,-2 3 2 16,-10 1 0-16,-9-1 1 0,-13 0 0 15,-4-1-3-15,-14 0 0 0,-5-5 0 16,-9-1-1-16,-2-4-1 0,-4-4 0 16,-1-4 1-16,0-6 0 0,3-2 2 15,10-2-2-15,8-3 1 0,9-2-1 16,5-4-1-16,5-5-18 0,14 0-20 15,8-1-30-15,13-3-37 0,4-2-76 16,-2 4-154-16</inkml:trace>
  <inkml:trace contextRef="#ctx0" brushRef="#br0" timeOffset="167016.5384">10820 13479 460 0,'0'0'56'15,"0"0"-25"-15,0-52 42 0,-5 46 0 16,0 3-23-16,2 1 0 16,-3 2-14-16,-2 9-16 0,-4 4-3 15,3 7 2-15,-2 4 0 0,7 4-2 0,1 0-1 16,0 2-2-16,1 0-3 16,2-2 0-16,0 1-3 0,6-1-3 0,-2-2-1 15,3 0-4-15,0-2 1 0,-1-4-1 16,3-2 0-16,-4-4-1 0,4-3-20 15,-3-3-26-15,-4-1-31 0,0-4-46 16,-2-3-43-16,0 0-135 0</inkml:trace>
  <inkml:trace contextRef="#ctx0" brushRef="#br0" timeOffset="167178.7495">10434 13687 463 0,'0'0'44'0,"0"0"22"0,0 0-24 0,55-9-6 15,-16 9 3-15,9 0-8 0,9-2-7 16,3-3-2-16,-1-1-5 0,-1 0-14 0,-8-1 0 16,-4 0-3-16,-8 1-20 0,-1 0-57 15,-3 1-59-15,-7-1-126 0</inkml:trace>
  <inkml:trace contextRef="#ctx0" brushRef="#br0" timeOffset="167440.6357">11079 13473 442 0,'0'0'24'0,"0"0"25"0,0 0 24 0,0 0-14 16,0 0-5-16,0 0-15 0,0 0-19 15,0 0-8-15,0 0 11 0,4 9 8 16,-4 16-4-16,0 1 1 0,0 5-8 16,-6 0-3-16,3 2-1 0,-2 0-2 0,1 1-4 15,4-4-4-15,0 0-2 16,8-5-1-16,1 2-1 0,3-2-1 15,5-2 1-15,3-2-1 16,7-2-1-16,3-7-1 0,3-6 1 0,-1-6 0 16,0-5-5-16,2-6-14 0,-8-6-16 15,1-1-20-15,-4-3-32 0,-5-2-19 16,-5-2-44-16,-4 1-72 0</inkml:trace>
  <inkml:trace contextRef="#ctx0" brushRef="#br0" timeOffset="167584.3353">11157 13665 288 0,'0'0'29'0,"-88"15"5"16,56-5 44-16,7-4 3 0,11 0-16 16,12-2-15-16,6-3-14 0,17 0-17 0,5-1-4 15,16-3-5-15,9-4-1 0,6-2-6 16,3 0-2-16,-1-3-1 16,-5-3-4-16,-4-1-95 0,-13 2-185 0</inkml:trace>
  <inkml:trace contextRef="#ctx0" brushRef="#br0" timeOffset="168075.7681">12472 13678 300 0,'0'0'96'0,"0"0"-73"16,0 0 5-16,0 0 27 0,0 0-15 15,-50 37-8-15,40-31-10 16,-5-4-2-16,-1 1-2 0,1-2 5 0,4 0 3 16,5-1-5-16,5 0 3 15,0-2 2-15,1-1 12 0,1-2-5 0,6 1-11 16,9-3-6-16,8 3-7 0,9 3 2 15,4 1 3-15,5 2 2 16,-3 3 2-16,-5 4-2 0,-10 3 4 0,-8 4-8 16,-8 4-6-16,-8 4-3 0,-14 5-1 15,-14 9-2-15,-12 6-2 0,-15 6-40 16,-20 4-58-16,-11-1-110 0,-22-8-279 0</inkml:trace>
  <inkml:trace contextRef="#ctx0" brushRef="#br0" timeOffset="171412.8025">13457 13387 10 0,'0'0'110'0,"0"0"59"0,-11-39-143 16,11 32 9-16,0 3 19 0,0 2 4 16,1 2-10-16,5 5-20 0,3 5-22 15,6 5 14-15,8 9 11 0,3 6-2 16,5 6-1-16,3 6 4 0,-2 1-4 16,0 2-7-16,-1-2 0 0,-3-2-4 15,-3-1-5-15,-4-4-2 0,-2-6-4 0,-6-5-5 16,-2-6 1-16,0-2-1 15,-5-6-1-15,-1-3 0 0,-3-4 0 0,0-2 0 16,-2-2-5-16,0 0-33 16,-4-4 1-16,-1-3-42 0,0-6-50 15,-3-5-81-15</inkml:trace>
  <inkml:trace contextRef="#ctx0" brushRef="#br0" timeOffset="171628.9189">13781 13397 317 0,'0'0'56'16,"0"0"-18"-16,0 0 8 0,-63 33 1 16,40-5-1-16,-2 0-8 0,-1 2-15 15,2-1-5-15,-4 3 3 0,3 2 4 16,-4 0-9-16,-2 1-4 0,-4 0-3 16,3 1-2-16,0-3 0 0,3-1-5 0,7-3 1 15,0-4-1-15,9-3-1 16,2-7-1-16,9-4-1 0,2-7-2 15,12-4-57-15,7-9-49 0,2-4-102 16</inkml:trace>
  <inkml:trace contextRef="#ctx0" brushRef="#br0" timeOffset="172101.3426">14410 13302 484 0,'0'0'17'0,"0"0"4"16,0 0 12-16,0 0 7 0,0 0-17 15,0 0 12-15,64 35-5 0,-40-10-10 16,0-2-2-16,1 3 0 0,4-4 2 0,-1-3-7 16,4 2-3-16,-3-7-2 0,1 1-2 15,-2-5-3-15,-5-1-1 0,-4-1 0 16,-4-5-1-16,-4 0 1 0,-8-1-2 16,-2-2 0-16,-1 2 0 0,-1-2 1 15,-3 3 1-15,-7 1 1 0,-7 2-3 16,-3 3 2-16,-5-1-2 0,-2 0 1 15,-7 4 1-15,0 0 0 0,-2 0 8 16,3-2-5-16,6-3-1 16,3-1-1-16,0 0-1 0,1 2-1 15,2-2 0-15,6 0-1 0,6-2 1 16,4 0-1-16,5 0-1 0,1 0 0 16,3 0-20-16,6-2-28 0,7-1-5 15,7-1-17-15,7 0-37 0,3-1-98 16,-1-3-109-16</inkml:trace>
  <inkml:trace contextRef="#ctx0" brushRef="#br0" timeOffset="172320.6123">14916 13630 355 0,'0'0'157'0,"0"0"-134"16,0 0 18-16,0 0 24 0,0 0-24 15,0 0-12-15,-59-16-1 0,44 24-8 16,-1 3-7-16,-2 6 1 0,-2-1 1 15,1 2-5-15,-1 2-4 0,2-2-3 16,2 1 0-16,-1 0-1 0,3-2 0 16,0 2-2-16,6-4 0 0,0-1 0 15,6-3 0-15,2-2 0 0,0-3-17 0,8-4-48 16,2-2-17-16,7-3-53 0,3-6-102 16</inkml:trace>
  <inkml:trace contextRef="#ctx0" brushRef="#br0" timeOffset="172613.5661">15304 13282 326 0,'0'0'140'0,"0"0"-103"0,-5-52 8 16,3 45 31-16,1 3-21 0,1 3-10 0,0 1-8 15,0 0-13-15,0 4-10 16,-1 9-7-16,0 7-1 0,-1 7 10 15,0 5 3-15,-1 0-1 0,-2 2-4 0,0 2-6 16,0-2 3-16,-1 0-3 0,-1 1-1 16,3-3 0-16,2-3-3 0,1-2-1 15,1-5-2-15,5-1-1 16,4-6 1-16,3-2-1 0,3-6 0 0,3 1 1 16,2-5-2-16,0-3-7 0,4 0-14 15,-2-6-15-15,0-2-25 0,-3-2-28 16,-1-3-31-16,-4 0-113 0</inkml:trace>
  <inkml:trace contextRef="#ctx0" brushRef="#br0" timeOffset="172761.4408">15183 13472 255 0,'0'0'215'0,"0"0"-178"0,0 0 14 0,0 0 14 15,0 0-40-15,0 0-8 0,0 0-5 16,95-12-3-16,-41 4-9 15,-1 0 0-15,-4 1-1 0,-8-2-9 0,-6 0-100 16,-10 2-111-16</inkml:trace>
  <inkml:trace contextRef="#ctx0" brushRef="#br0" timeOffset="173014.8709">15457 13168 317 0,'0'0'132'0,"-4"-56"-92"0,17 48-1 16,5 4 14-16,9 4-11 0,11 7-9 15,6 9-4-15,8 7-12 0,-2 4-1 16,0 7 12-16,0 4 6 0,-7 2-1 16,-8 4-4-16,-10 0-4 0,-14 2-6 15,-10 3-3-15,-3-1-7 0,-9 2-3 16,-11 2 1-16,0-2-1 0,-9-2-4 16,-4-1 0-16,-5-6 0 0,-6-3-1 0,-2-5-1 15,-4-3 0-15,0-2 0 0,2-6 0 16,-1-4-2-16,4 0-22 0,-1-3-29 15,-1-3-53-15,-1-7-39 16,7-2-153-16</inkml:trace>
  <inkml:trace contextRef="#ctx0" brushRef="#br0" timeOffset="173800.8475">6183 14692 470 0,'0'0'6'0,"0"0"-5"16,0 0 0-16,52-3 3 0,-32 10 2 15,7-1 6-15,11 0 8 0,6 0-2 16,6-1-2-16,12 0 2 0,10 0-1 15,11-1-5-15,12-1-4 0,8 1 0 16,10-2 0-16,9 0 0 0,11 0 0 16,9-2-2-16,7 0-4 0,12-1 6 15,9-3 2-15,8-1 0 0,9-1 1 16,9-2-3-16,6 0-6 0,8-1 4 0,1-1 3 16,5-1 2-16,5 3-4 15,0-2-5-15,3 4 9 0,-1 1 4 16,0 1-5-16,6 0-9 0,-4-1 8 15,3 1 2-15,1 0-11 0,-4 1 3 16,1-2-3-16,-1 0 5 0,-3-1-5 0,4-1 0 16,1 0 0-16,-6-1 5 15,4 1-5-15,-4-2-4 0,-5 1 4 0,-2 0 5 16,-6 1-5-16,-2 0 3 0,-4 2-1 16,-8 0 7-16,-4 0-5 0,-6 1-1 15,-13 1-1-15,-9-2 3 16,-13 1 2-16,-14 1-5 0,-10-3-2 0,-14 1 0 15,-16-2 0-15,-15 1 2 0,-17 1 0 16,-19 0-1-16,-18 2-1 0,-19 1-1 0,-13 0-37 16,-24 1-25-16,-21 0-39 15,-19 0-58-15,-22 0-91 0</inkml:trace>
  <inkml:trace contextRef="#ctx0" brushRef="#br0" timeOffset="174282.4337">9670 15058 305 0,'0'0'137'16,"0"0"-127"-16,0 0 9 0,0 0 48 16,0 0-17-16,0 0-23 0,0 0-14 15,-30 24 3-15,27 3 6 0,0 9 2 16,2 5-2-16,1 4-2 0,-1-1-2 16,0 1 4-16,-1-1 2 0,-2-1-5 15,-1-4-4-15,-1-1-5 0,-4 0-5 0,1-3-3 16,-3-4 0-16,0-1-2 15,-4-5 1-15,2-5-1 0,-3-4-5 0,2-3-42 16,-1-4-20-16,3-5-20 16,2-4-54-16,2 0-97 0</inkml:trace>
  <inkml:trace contextRef="#ctx0" brushRef="#br0" timeOffset="174566.5655">9571 15150 466 0,'4'-61'6'16,"4"40"22"-16,1 7 26 0,2 2 5 16,1 7-18-16,4 4-6 0,3 1-12 15,3 4-8-15,5 4 3 0,0 3 1 16,0 3 0-16,0-1 0 0,-6 1-8 16,-4 1-7-16,-8 1-2 0,-4-1 1 0,-4 4-3 15,-3 4 1-15,-9 1 1 0,-7 2-2 16,-2-3 1-16,-7-1 0 15,-1-5 1-15,-1-4 0 16,-2-5-1-16,1-3 1 0,2-5 0 0,6 0-2 16,9-3-2-16,6-1 2 0,5-3 1 15,2-4-1-15,6 1-25 0,10-2-33 16,11 1-27-16,6-3-70 0,0 4-136 16</inkml:trace>
  <inkml:trace contextRef="#ctx0" brushRef="#br0" timeOffset="174881.5493">10578 15009 330 0,'0'0'104'0,"-10"-58"-83"0,4 45 17 16,1 6 31-16,-7 3-22 0,1 4-16 15,-4 9-13-15,-7 6-8 0,-5 7-5 16,-6 7 3-16,1 12 0 0,3 2 1 16,-1 10-1-16,1 9 2 0,-2 6 2 15,0 5 6-15,0 4 7 0,4 1 0 16,6-2-2-16,9-2-5 0,9-7-8 16,5-4-3-16,12-4-7 0,7-9 0 15,8-12 0-15,4-8 2 0,4-12-2 16,4-10 2-16,1-8-2 0,-1-7-43 15,2-9-50-15,-6-4-53 0,-7-4-182 16</inkml:trace>
  <inkml:trace contextRef="#ctx0" brushRef="#br0" timeOffset="175164.1836">10722 15229 545 0,'0'0'8'0,"0"0"6"0,0 0 36 16,0 0 11-16,0 0-27 0,0 0-14 15,53-9 10-15,-35 33-9 0,2 7-2 16,0 7 5-16,2 0-4 0,1 3-4 16,2-2-4-16,-5-4-4 0,-3 1-3 0,-1-6-3 15,-1-2 0-15,-5-5-1 16,-1-4-1-16,-4-5 0 0,-1-5-23 0,0-3-19 15,-4-4-33-15,0-2-17 16,0-8-33-16,-1-3-84 0</inkml:trace>
  <inkml:trace contextRef="#ctx0" brushRef="#br0" timeOffset="175351.2852">11005 15241 382 0,'0'0'40'16,"0"0"8"-16,0 0 15 0,0 0-11 15,-50 25-18-15,35-2 5 0,1 4-7 16,-3 5-9-16,-1 1-7 0,-2 2 5 16,-3 0-4-16,3 0-1 0,-1-1-4 15,-5 0-6-15,4-2-2 0,-1-2-3 16,3-1 1-16,4-6-1 0,9-7-1 16,7 0-2-16,1-11-46 0,14-5-31 15,5-7-73-15,5-10-150 0</inkml:trace>
  <inkml:trace contextRef="#ctx0" brushRef="#br0" timeOffset="175761.4629">11490 15092 450 0,'0'0'30'0,"0"0"-7"15,0 0 0-15,0 0 25 16,22 51-10-16,-6-37-8 0,7 2-3 16,0-1-11-16,2-1-5 0,-1-1-3 15,6-3-1-15,0-1-3 0,-4-2-2 0,1 1 0 16,-8-3-2-16,-2 3 2 0,-4-1-2 15,-6-1 1-15,-2 1-1 0,-4 0 0 16,-1 3 1-16,-6-1 0 0,-5 6 2 16,-9-2 6-16,-3 2-3 0,-2 3 1 15,-3-3-2-15,-2 2-2 0,0 0 1 16,4-1-2-16,-2 0-1 0,3-1 1 0,3-1 1 16,3-2-1-16,2 1 1 15,6-4-1-15,1 0 0 0,4-1-2 16,2-1-1-16,4-4 1 15,0 1-16-15,5-3-31 0,7-1-24 0,2-1-42 16,3-6-80-16</inkml:trace>
  <inkml:trace contextRef="#ctx0" brushRef="#br0" timeOffset="176012.3958">11932 15374 308 0,'0'0'157'15,"0"0"-116"-15,0 0 24 0,0 0 9 0,0 0-20 16,0 0-22-16,0 0-9 0,0 0-10 16,-63 14 1-16,43 6 5 0,-3 1-4 15,1 1 0-15,4 1-5 0,1-1-1 16,0 0 1-16,1-1-3 0,4 0-1 16,4-6 0-16,3 1-4 0,1-3-1 0,2-3-1 15,0-2 0-15,1-3-1 16,0-1-3-16,1-2-37 0,0-2-30 15,5-4-19-15,9-6-44 0,2-2-144 16</inkml:trace>
  <inkml:trace contextRef="#ctx0" brushRef="#br0" timeOffset="176333.4386">12302 15127 423 0,'0'0'65'0,"0"0"-27"16,0 0 10-16,0 0 17 0,0 0-18 15,0 0-9-15,0 0-3 0,0 0-14 16,-50-26-6-16,42 46-1 0,-4 6 0 16,4 6 2-16,2 7-2 0,2-2-1 0,-3 3-3 15,3-1 1-15,1-1 0 0,3-5-3 16,0-2-2-16,0-3-2 15,6-3-1-15,4-3-2 0,0-3 1 0,2-5 0 16,5-3-2-16,2-4 1 16,4-6-1-16,2-1 2 0,3-6-2 0,3-5-10 15,-1-1-16-15,-6-4-16 0,1 2-28 16,-9-4-9-16,-5-2-20 0,-1 3-40 16,-10 0-90-16</inkml:trace>
  <inkml:trace contextRef="#ctx0" brushRef="#br0" timeOffset="176468.6125">12187 15323 156 0,'0'0'113'0,"0"0"-56"0,-58 6 20 16,54-3-8-16,4-1-23 15,8 1-12-15,6-2-11 0,6-1 0 16,11 0-10-16,2-5-7 0,4-2-5 0,4 1-1 16,-4-2-6-16,-4 0-101 15,-7-1-130-15</inkml:trace>
  <inkml:trace contextRef="#ctx0" brushRef="#br0" timeOffset="176734.9005">12342 15069 367 0,'0'0'37'0,"0"0"15"0,0 0 5 0,39-50 7 16,-10 50-26-16,8 2-7 15,7 9-3-15,0 5-7 0,0 2 1 16,-5 9-2-16,-4 4 2 0,-6 1-3 15,-4 6 1-15,-13 2 1 0,-5 3-4 16,-7 3-7-16,-3 3-3 0,-9 1-1 0,-8 0-1 16,-7 2-1-16,-3-1-3 0,-5-4 1 15,-1 0 0-15,-7-4-1 0,0-3 1 16,-3-2-2-16,-3-6 1 0,6-2-1 16,2-7 0-16,8-5 0 0,12-7-1 15,6-8-19-15,10-3-19 0,5-10-33 16,13-11-27-16,6-3-137 0</inkml:trace>
  <inkml:trace contextRef="#ctx0" brushRef="#br0" timeOffset="177189.0806">16825 14294 285 0,'0'0'208'0,"0"0"-185"0,0 0 7 16,0 0 13-16,0 0-7 0,0 0-1 0,0 0 1 16,0 0-5-16,60 54-2 15,-38-49-4-15,0-3 0 0,8-2 1 0,2 0-6 16,1 0-7-16,-1-2-2 0,-1 0-6 15,-7 1-3-15,-4 1-2 0,-6 0 0 16,-2 0 0-16,-8 0 0 0,-2 1-18 16,-2 0-25-16,-1 2-33 0,-4 3-1 15,-4-2-23-15,-1 1-66 0,-3-2-66 16</inkml:trace>
  <inkml:trace contextRef="#ctx0" brushRef="#br0" timeOffset="177409.9797">16801 14498 382 0,'0'0'31'0,"0"0"9"0,0 0 43 15,0 0-17-15,0 0-16 0,58 47-1 0,-31-41-7 16,6 0-5-16,3-2-4 16,0-2-6-16,-3-1-8 0,-2-1-2 15,-7 0-8-15,-7 0-5 0,-2-1 0 0,-3 0-3 16,-6-2-1-16,2 2 1 0,-5-1 0 15,-3-1-1-15,0 2 1 0,0-4-1 16,-4 3-6-16,-3-1-27 0,-1 0-27 16,-4 2-19-16,-5-4-34 0,0 0-140 15</inkml:trace>
  <inkml:trace contextRef="#ctx0" brushRef="#br0" timeOffset="186061.6345">29954 8826 142 0,'0'0'51'0,"0"0"-2"16,-29-4-17-16,5 26-21 0,-9 11-3 0,-11 12 6 16,-6 16 7-16,-6 8 8 0,-7 11 1 15,-3 5-5-15,-3 2-1 16,-6 4-1-16,4 2-9 0,-6-1-6 0,6-5-7 15,5-9-1-15,4-12 1 0,6-10 3 16,6-9-1-16,8-5-1 0,7-6 1 16,11-10-3-16,9-2 2 0,4-10-2 15,9-8-21-15,3-5-68 0,10-4-41 16</inkml:trace>
  <inkml:trace contextRef="#ctx0" brushRef="#br0" timeOffset="186344.029">31130 8874 262 0,'0'0'10'0,"-100"15"-4"15,34 10 14-15,-8 7 18 0,-11 10-8 16,-5 7 1-16,-2 11-1 15,-2 8-4-15,-2 12 7 0,5 6-5 0,1 7 3 16,6 5-12-16,-4 2-8 0,-1 3-10 16,2-3 0-16,4-4 0 0,3-6 1 15,5-5-1-15,5-8-1 0,7-10-4 16,5-6-9-16,9-9-1 0,11-9-13 16,7-8 10-16,14-8-38 0,8-10-24 15,9-9-2-15,11-8-58 0</inkml:trace>
  <inkml:trace contextRef="#ctx0" brushRef="#br0" timeOffset="186642.9809">31561 8918 252 0,'0'0'58'0,"-88"-22"-56"15,31 32 8-15,-5 9 31 16,-7 13 19-16,-2 10-23 0,-7 9-8 16,-1 14-7-16,-2 12 4 0,-1 11-2 0,-1 8-9 15,1 9-4-15,1 4-2 0,0 3-4 16,2-1-4-16,5-3 4 0,-2-6-2 16,7-1 0-16,0-6-2 15,-1-4 0-15,3-4-1 0,5-6 0 0,6-9-2 16,9-8-2-16,6-7-17 0,7-10-6 15,12-7 1-15,6-9-4 16,7-13-13-16,9-8-39 0,9-10-23 0,5-6-148 16</inkml:trace>
  <inkml:trace contextRef="#ctx0" brushRef="#br0" timeOffset="186963.4498">32255 9017 313 0,'0'0'4'0,"0"0"10"16,0 0 15-16,-72-20 14 0,39 48-12 16,-12 13-10-16,-4 11-3 0,-7 9 4 15,-7 9-1-15,-3 7 3 0,-10 7-1 16,3 6-3-16,-8 8 1 0,2 6-6 15,-3 4-6-15,2 2-1 0,2-2-5 16,2-6 1-16,4-6-2 0,0-12-2 16,9-7-1-16,2-7 0 0,6-8-1 15,10-7 1-15,0-8 1 0,11-5 0 16,5-8-1-16,8-8-10 0,10-7-16 16,6-13-27-16,7-6-46 0,9-6-63 15</inkml:trace>
  <inkml:trace contextRef="#ctx0" brushRef="#br0" timeOffset="187261.9242">32441 9293 391 0,'0'0'6'0,"0"0"-6"0,-62-21 11 16,31 36 23-16,-8 11 3 15,-3 7-7-15,-9 13-1 0,-1 9-5 0,-5 8 1 16,-7 9-6-16,2 6-1 16,-8 4-1-16,2 2-3 0,-2 2-1 15,1 0-2-15,3-2-1 0,1-4-2 0,1-2-4 16,2-4 0-16,7-2 0 0,4-6-4 16,3 0 1-16,6-6-1 0,5-6 0 15,2-3-4-15,4-5 4 0,6-8 0 16,0-4-10-16,8-9-26 0,10-4-13 15,2-8-27-15,8-9-36 0,6-4-56 16</inkml:trace>
  <inkml:trace contextRef="#ctx0" brushRef="#br0" timeOffset="187560.2485">32507 9740 388 0,'0'0'8'0,"0"0"-7"16,-50 3 0-16,18 21 20 0,-9 9 8 0,-9 12 1 15,-6 10-8-15,-4 7-5 0,-2 8 6 16,-4 6-5-16,-5 6 0 0,-5 1 0 16,2-1-8-16,0-6 2 0,10-3-5 15,5-5 4-15,9-7 0 0,2-3 2 16,4-3 2-16,7-8-1 0,0-2-7 15,5-5-4-15,3-7 0 0,6-4-1 16,5-5-1-16,6-6-1 0,2-4 1 16,8-6-2-16,0-2-2 0,2-4-37 15,2-2-26-15,5-8-31 0,-1-8-58 16,-4-4-187-16</inkml:trace>
  <inkml:trace contextRef="#ctx0" brushRef="#br0" timeOffset="189230.5">26053 8872 366 0,'0'0'2'0,"0"0"3"0,0 0-3 16,0 0 11-16,71-6-4 0,-13 4 0 16,18-2 2-16,19-2 2 0,20-1-1 15,23-3 4-15,23-1-1 0,25 1-1 16,23-3-3-16,20-2-2 0,19-3-9 15,19 1 6-15,16-3 3 0,16 4 4 0,22-1-5 16,5 0 3-16,12 4-1 0,1-1-9 16,0 3 10-16,-1-1 0 15,-3 3 3-15,-11 0 4 0,-9 4-13 0,-22 3 5 16,-27 2 0-16,-30 0-10 0,-33 2 3 16,-32 0-1-16,-38-2-2 0,-37 0-2 15,-40 0-12-15,-40-2-27 0,-32-2-29 16,-41-3-41-16,-34 0-60 0</inkml:trace>
  <inkml:trace contextRef="#ctx0" brushRef="#br0" timeOffset="189614.2549">25809 9472 477 0,'63'4'0'0,"18"-8"-8"0,17-1 5 16,16-2 3-16,17-2 0 0,18 0 0 0,20-3 5 15,19-2 6-15,21-3 2 0,21-1 1 16,17 2-5-16,16-3-3 15,14 3 8-15,11 1 2 0,15-1-5 0,6 5 0 16,4-1 3-16,0 3-6 16,-5 0 8-16,-6 2 4 0,-5 1-8 0,-13 1 5 15,-16 2 1-15,-21 2-18 16,-22-2 6-16,-31 3 1 0,-29 0-7 0,-31-2 0 16,-30 2 0-16,-36-1 0 15,-31 0-19-15,-28 1-33 0,-26-4-38 0,-35 0-72 16,-30-4-38-16</inkml:trace>
  <inkml:trace contextRef="#ctx0" brushRef="#br0" timeOffset="189964.2714">25942 10102 340 0,'0'0'271'0,"120"30"-271"0,-28-30-32 0,19 0 30 16,17 0 2-16,19-3 0 16,22-5 1-16,19-3 1 0,19-2 1 0,17-1 2 15,18-1-5-15,15 0-3 16,15 2 3-16,14 3 2 0,14 0 0 0,12 3 0 15,2 2 7-15,5 3-8 0,-4 1 9 16,-7 1 4-16,-1 3-8 0,-17 3 3 16,-13 6 1-16,-24-1-10 0,-22 3 6 15,-25 2-2-15,-29 0-4 0,-29 1 0 16,-32-2 0-16,-33-2 0 0,-28-2-22 16,-34-3-22-16,-31 0-43 0,-34-5-40 15,-33 0-16-15,-25-2-88 0</inkml:trace>
  <inkml:trace contextRef="#ctx0" brushRef="#br0" timeOffset="190315.4469">26372 10794 477 0,'0'0'0'0,"68"16"-6"0,-1-12-3 16,15-3 9-16,17-1 3 0,16 0 0 15,16 0 5-15,16-5 5 0,19-2 15 0,19 0 3 16,16 1-3-16,17-1-7 0,16 3-2 16,14 3-2-16,17 1-9 15,13 3 4-15,6 7 2 0,9-1-8 0,3 3 1 16,-4 2 2-16,0 3-4 15,-8 2-2-15,-11-2 5 0,-18 4-7 0,-17-3 3 16,-26 2-4-16,-25-2 3 0,-28 1-3 16,-30-2-1-16,-30-2-2 0,-33-3-20 15,-33-1-23-15,-30 0-24 0,-27-4-38 16,-37-4-68-16,-31-3-47 0</inkml:trace>
  <inkml:trace contextRef="#ctx0" brushRef="#br0" timeOffset="190665.3686">25860 11752 589 0,'0'0'0'0,"92"10"-3"15,-9-8-3-15,23-2 5 0,19 0 1 16,21-2 0-16,21-5 0 0,22 0 1 16,21-6 6-16,17 1 3 0,15 3 3 0,16-2-8 15,10 5 9 1,11 3 4-16,13 3-7 0,1 4 1 0,0 3-1 16,-1 3-2-16,-8 1-8 0,-14 2 8 15,-11 0-1-15,-23-1-7 0,-17-1 4 16,-25 0-5-16,-25 0 0 0,-28-3 0 15,-29-2 0-15,-30-1 0 0,-28-3-14 16,-26-1-20-16,-28-1-20 0,-28 0-39 0,-30-3-26 16,-27-2-42-16</inkml:trace>
  <inkml:trace contextRef="#ctx0" brushRef="#br0" timeOffset="190974.9622">26449 12289 264 0,'123'13'375'0,"19"-24"-369"0,28 2-3 15,23-1 0-15,22 6 2 16,21 4-5-16,22 0 2 0,17 5-2 15,14 2 16-15,8 3-6 0,6 0 2 16,1 2 3-16,-2 4-14 0,-7-3 8 0,-10 6 2 16,-15-1-11-16,-12-2 3 0,-24 5-3 15,-26-6 0-15,-27 2 0 0,-29-3 0 16,-30-2 0-16,-24-5-23 0,-26-4-33 16,-21-3-28-16,-22-8-69 15,-19-6-109-15</inkml:trace>
  <inkml:trace contextRef="#ctx0" brushRef="#br0" timeOffset="194752.3786">18767 13533 540 0,'0'0'16'16,"0"0"-14"-16,0 0 1 0,0 0 19 16,0 0 15-16,0 0-9 15,0 0 4-15,0 0-8 0,-3 68 0 16,1-27-3-16,2 7-3 0,0-3-3 0,0 0-3 16,0-2-8-16,0-4 12 0,0-3-9 15,0-1-3-15,-3-4-4 0,-4-2-2 16,2-6 2-16,1 0-6 0,-3-11-56 15,2-4-32-15,2-5-101 0</inkml:trace>
  <inkml:trace contextRef="#ctx0" brushRef="#br0" timeOffset="195037.1801">18684 13518 108 0,'0'0'333'15,"23"-56"-292"-15,-6 46-5 0,3 5 35 16,2 1-13-16,7 1-18 0,4 3-11 16,4 0 1-16,-3 1-1 0,2 5-3 15,-7 3-9-15,-5 1-7 0,-8 2-5 16,-8 3-4-16,-6 4 0 0,-2 2 0 16,-9 4-1-16,-8 0 1 0,-9 3 0 15,-5-4 0-15,-5-3-1 16,-1-5 2-16,-1-4-1 0,4-6 1 15,6-3-1-15,3-3-1 0,12-9 1 0,8-5-1 16,5-1-6-16,12-5-35 0,9-1-50 16,11-2-52-16,1 3-128 0</inkml:trace>
  <inkml:trace contextRef="#ctx0" brushRef="#br0" timeOffset="195343.5201">20049 13154 440 0,'0'0'32'0,"-52"-29"-23"16,23 27 21-16,-4 2 28 0,-2 13-23 16,-5 5-10-16,1 12-9 0,-6 9-10 15,1 11-4-15,0 11 0 0,0 8 3 16,-1 12 10-16,-1 9-2 0,-1 5 1 15,4 5 10-15,10-1-3 0,14-3-5 16,12-4-1-16,7-7-3 0,9-7-8 16,7-11 3-16,10-12-2 0,-1-10 18 15,7-11-11-15,8-10-8 0,1-9-3 16,8-10-1-16,1-5-1 0,6-16-36 0,0-2-28 16,1-11-34-16,-10 1-112 0</inkml:trace>
  <inkml:trace contextRef="#ctx0" brushRef="#br0" timeOffset="195605.1027">20234 13382 384 0,'0'0'47'0,"0"0"6"0,0 0 1 16,0 0-5-16,0 0-9 0,60 18 5 15,-32 10-8-15,4 9-8 0,1 5 5 16,1 2 1-16,1 5-7 0,1-2-4 16,-1-1-4-16,-3-4-4 15,-4-2-8-15,0-2-3 0,-2-8-3 0,-4-4 0 16,-6-7-2-16,-3-9 0 16,-6-1-1-16,-4-7-3 0,-1-2-30 0,-2-4-25 15,0-5-22-15,-2-7-31 0,-2-2-82 16,2 0-85-16</inkml:trace>
  <inkml:trace contextRef="#ctx0" brushRef="#br0" timeOffset="195836.9794">20679 13408 371 0,'0'-57'18'0,"-2"47"23"0,2 8 16 16,-4 2 9-16,-3 7-8 16,-1 9-26-16,-6 7-2 0,-1 8-6 15,-6 4 0-15,-1 7-2 0,-1 3-4 16,-7 2-4-16,-1 2-2 0,-3 0 3 15,-5-2-3-15,-1 0-1 0,2-3-1 0,3-4-5 16,3-3-2-16,4-8 2 16,6-4 0-16,5-6-4 0,7-7 1 0,6-6 0 15,3-6-2-15,1 0 1 0,2-9-1 16,7-5-5-16,2 0-39 0,8-4-39 16,5-2-26-16,2 3-130 0</inkml:trace>
  <inkml:trace contextRef="#ctx0" brushRef="#br0" timeOffset="196371.5569">21492 13450 413 0,'0'0'27'0,"0"0"1"0,0 0 11 15,0 0 12-15,49-20-15 0,-28 34-1 16,2 1 1-16,2 3-17 0,3 1 1 15,-1 1-5-15,7-2 3 0,3-1-3 16,1-3 0-16,6-2-4 0,2-4-5 16,4 0-1-16,-4-3-1 0,3-3-2 15,-6-2 0-15,-3 0 0 0,-3 0-2 16,-12 0 2-16,-5 0-1 0,-10 0-1 0,-4 0 0 16,-6 0 0-16,0 0-1 15,-7 2 0-15,-5 4 1 0,-7 2 0 0,-4 2 1 16,-7-1-1-16,-13 7 0 15,3-2 0-15,-1 1 1 0,-1 1-2 16,10-1 1-16,-1-1 0 0,1 4 1 16,0 2-1-16,0 1 1 0,1 4-1 15,2-1 1-15,5 1 0 0,4-1-1 16,5-4 0-16,5-2 0 0,5-2 0 16,0-4-1-16,5-2 0 0,4-4-1 15,5-1-18-15,3-4-40 0,5-1-14 16,4-4-29-16,2-7-68 0,-1-1-54 15</inkml:trace>
  <inkml:trace contextRef="#ctx0" brushRef="#br0" timeOffset="196604.9717">22249 13743 374 0,'0'0'53'0,"0"0"12"0,13-56 13 15,-13 49-17-15,-7 1-14 16,-4 3-11-16,-8 3-4 0,-3 2-7 15,-5 5-9-15,-2 8-6 0,-3 1 2 0,0 3 0 16,-1 5-3-16,1 1-3 0,-2 2-2 16,1 3 1-16,1 0-1 0,0 2-1 15,1-1 0-15,0-2-3 0,4 0 0 16,0-3 0-16,8-5 1 0,5-2 1 16,5-7-2-16,4 1 0 0,4-7-2 15,1-4-9-15,9-2-42 0,5-8-37 16,9-6-29-16,-1-4-127 0</inkml:trace>
  <inkml:trace contextRef="#ctx0" brushRef="#br0" timeOffset="197154.2022">22766 13944 355 0,'0'0'112'0,"0"0"-98"0,0 0 11 15,0 0 38-15,0 0-12 0,0 0-6 16,0 0-6-16,0 0-16 15,34-17-5-15,-8-9 5 0,2-2-1 0,7 1-3 16,2-6-2-16,4-2-3 0,2-2-3 16,2-3-4-16,-3-3-1 0,0-4-2 15,-2-1-1-15,-4-6-1 16,-6 3-1-16,-5 3-1 0,-14 9-3 16,-5 8 3-16,-6 13 1 0,-11 8-1 0,-6 6 2 15,-5 4-2 1,-8 7 0-16,-7 8 1 0,-3 5-1 0,3 7 2 0,4 4-2 15,11 4-2-15,8 1 1 0,9 3 1 16,11-3 0-16,10 1 1 0,11 2 1 16,9-1 2-16,2 1 0 0,8 0 0 15,-8-1 0-15,-1 1-2 0,-8-2-2 0,-8-1 0 16,-9-3 0-16,-6-3 0 0,-6-3-2 16,-6-6 2-16,-5-6 1 0,-4-3 0 15,-4-6-1-15,-1-5 1 0,1-1 2 16,0-4-2-16,5-7 0 0,0-4 0 15,10 1 1-15,3-3-2 0,3-2-2 16,11 0-20-16,7 0-30 0,5 3-47 16,6-1-55-16,-1 2-133 0</inkml:trace>
  <inkml:trace contextRef="#ctx0" brushRef="#br0" timeOffset="197471.7958">24046 13532 523 0,'0'0'18'0,"-12"-66"24"0,9 52 23 16,1 9-8-16,0 1-8 15,2 2 1-15,0 2-16 0,-2 13-19 16,-1 11-6-16,1 10 12 0,2 11-2 15,0-2-1-15,0 2 0 0,0 0-4 16,0 0-2-16,0 0 0 0,0-3-2 16,0-5-5-16,1-4-3 0,3-6 0 15,0-4-2-15,0-4-1 0,-1-7-1 16,1-2-5-16,3-6-29 0,-2-2-21 16,0-2-41-16,4-6-38 0,-4-7-55 15,-1 1-190-15</inkml:trace>
  <inkml:trace contextRef="#ctx0" brushRef="#br0" timeOffset="197623.745">23725 13718 504 0,'0'0'7'0,"0"0"22"0,0 0 16 0,0 0-15 0,0 0 7 16,0 0-2-16,78 23-3 0,-39-23-8 15,6-6-11-15,4-1-7 0,6-3-4 16,4 1 0-16,-1-3-2 0,3-1-15 15,3 0-112-15,-7 1-131 0</inkml:trace>
  <inkml:trace contextRef="#ctx0" brushRef="#br0" timeOffset="197906.6353">24926 13372 70 0,'0'0'332'0,"-32"-65"-329"16,16 47 24-16,0 8 47 15,2 4-9-15,3 3-15 0,3 3 0 16,0 3-10-16,2 8-10 0,-1 5-3 0,0 6-3 16,3 7-1-16,2 5-1 0,1 9 1 15,0 5-3-15,0 2 1 0,-1 4 0 16,-1-1-2-16,3 1-6 0,0 0-6 16,0-5-2-16,8-3 0 0,-1-6-4 15,8-5 1-15,2-5-1 0,7-10-1 16,0-6 0-16,4-9 1 0,2-5-1 15,-1-7-2-15,2-5-25 0,0-7-13 16,-1-5-26-16,-8 1-40 0,0-4-35 16,-6 1-123-16</inkml:trace>
  <inkml:trace contextRef="#ctx0" brushRef="#br0" timeOffset="198056.5383">24730 13618 340 0,'0'0'173'0,"0"0"-123"0,-56 12 5 15,56-12 9-15,11 0-25 0,12-1-22 16,9-6 0-16,11-2-5 0,7-4-3 16,11-3-5-16,0 1-2 0,0-3-1 15,3-3-1-15,-2-5-110 0,-8-1-233 16</inkml:trace>
  <inkml:trace contextRef="#ctx0" brushRef="#br0" timeOffset="203327.0136">25223 12953 336 0,'0'0'129'0,"0"0"-99"16,0 0-22-16,0 0 19 0,51 29 37 16,-24-10-30-16,9 5-1 15,2 4-7-15,7 4-1 0,4 6-2 0,2 8 1 16,1 6 2-16,-1 5-5 0,-2 5-13 15,-8 2 1 1,-8 1 2-16,-8-2-4 0,-17-3-1 0,-8 1-4 0,-10-2 0 16,-15-3-1-16,-9-1 0 0,-10-2-1 15,-10-2 0-15,-7-3 0 0,-11-1-18 16,-4-1-28-16,-10-6-34 0,-5-7-52 16,-5-8-204-16</inkml:trace>
  <inkml:trace contextRef="#ctx0" brushRef="#br0" timeOffset="203846.0794">18458 14959 97 0,'62'-5'33'0,"6"-2"-5"16,7 2-5-16,9 0 22 0,13 0 14 16,9-1 0-16,16 1-9 0,13-1-15 15,10 0-5-15,14-1-6 0,18 0 2 0,12 0-3 16,18-2 2-16,13 1-15 0,11 1 0 16,9 1 1-16,9 0 1 0,9 1-2 15,14 2-7-15,9-2 8 0,5 3-1 16,9-2-9-16,4 0 6 0,3 0 4 15,6-2-1-15,5 1 5 0,-9 0 0 0,-1 0-13 16,-10 2 12-16,-12 2 1 16,-7-1-10-16,-19 2 6 0,-12 0-3 0,-22 3-6 15,-18 1-2-15,-27-1 5 16,-22-1-5-16,-27-1-3 0,-30-1 2 0,-30 0-16 16,-29 0-22-16,-30 0-17 0,-22 0-31 15,-32 0-42-15,-9 0-45 16</inkml:trace>
  <inkml:trace contextRef="#ctx0" brushRef="#br0" timeOffset="204297.1982">20716 15462 269 0,'0'0'145'0,"0"0"-140"0,0 0 16 16,0 0 23-16,0 0 11 0,0 0-7 16,0 0-26-16,0 0-14 0,-33 42 4 15,33 1 11-15,1 7 0 0,3 4-2 0,2 1-6 16,-4 0 1-16,-1-4-1 15,-1-1-6-15,-5-5-7 0,-3-2-1 16,0-6-1-16,1-4 0 0,0-6-9 16,3-8-52-16,1-8-41 0,2-9-88 0,1-5-99 15</inkml:trace>
  <inkml:trace contextRef="#ctx0" brushRef="#br0" timeOffset="204535.9324">20564 15436 319 0,'2'-75'84'0,"12"55"-46"0,5 4 7 16,3 3 9-16,0 6 9 0,4 6-17 15,4 1-8-15,1 7-6 0,1 5-6 0,-2-1 0 16,-7 6-5-16,-1 2-11 16,-9-1-7-16,-4 5-2 0,-7 2 0 0,-2 2 0 15,-10 3 0-15,-10 1 0 0,-3 0-1 16,-8-4-3-16,-3-2-12 0,0-6-3 15,1-6 6-15,4-5 6 16,11-5 0-16,3-3-8 0,13-5-4 0,5-6-9 16,17-1-32-16,8-6-80 0,5-3-105 15</inkml:trace>
  <inkml:trace contextRef="#ctx0" brushRef="#br0" timeOffset="204811.8558">21765 15177 413 0,'0'0'7'0,"0"0"-3"15,-57-23 45-15,29 23-9 0,-7 11-2 16,-4 10-18-16,-3 3-4 0,0 10-2 16,2 6-2-16,1 7-1 0,6 6 8 15,1 12-2-15,5 9 0 0,0 7-1 0,5 2 2 16,3 4 2-16,9-2 0 0,7-3-3 15,5-7-5-15,11-9 0 0,10-6-3 16,10-6-4-16,4-10-3 0,8-11-2 16,2-12-1-16,3-13-2 0,0-8-7 0,2-5-41 15,-1-9-6-15,-3-4-20 0,-1-4-52 16,-12 1-92-16</inkml:trace>
  <inkml:trace contextRef="#ctx0" brushRef="#br0" timeOffset="205055.7819">21703 15522 458 0,'0'0'9'0,"0"0"5"16,0 0 24-16,0 0 20 0,0 0-39 16,0 0-8-16,0 0 26 0,57 50-6 15,-29-16-5-15,8 5 3 0,0 0-2 16,2 4 1-16,-1-2-4 0,-3-2-8 15,-2-1-6-15,-6-6-3 0,-3-2-2 16,-5-3-4-16,-5-4-1 0,-3-7 0 16,-3-3 0-16,-4-5-14 0,-3-5-44 15,0-3-23-15,0 0-52 0,-1-9-140 0</inkml:trace>
  <inkml:trace contextRef="#ctx0" brushRef="#br0" timeOffset="205261.415">22074 15578 302 0,'0'0'98'0,"0"0"-73"16,0 0 21-16,0 0-13 0,0 0 20 0,0 0-8 15,-60 77-14-15,33-43-14 0,-5 6-4 16,1 0-4-16,-2 2 2 0,-1-2-1 16,2-2-5-16,1-2 0 0,8-2 0 15,3-4-2-15,10-6-2 0,7-4-1 16,3-5 0-16,8-6 0 0,7-6-34 15,7-3-50-15,7-11-72 0,0-7-134 0</inkml:trace>
  <inkml:trace contextRef="#ctx0" brushRef="#br0" timeOffset="205579.4697">22386 15499 366 0,'0'0'44'0,"0"0"-8"16,0 0 2-16,0 0 13 15,62 62 6-15,-36-43-17 0,4 2-6 0,-1-3-10 16,-1 0-3-16,-2-3-6 0,-2-4 0 16,-2 1 0-16,-1-4-6 0,-5 1-3 15,-1 0-2-15,-7-4-1 0,-5 0-1 16,-3 0-1-16,-5 4 1 0,-9 3 7 15,-4 5-2-15,-10 2-2 0,-4 5-4 16,-4 1 1-16,-4 4-2 0,-1-1 1 16,0 2-1-16,0-1 0 0,6-4 1 0,3-1 0 15,6-7-1-15,8-4-4 0,7-4-31 16,6-5-16-16,6-4-29 0,12-7-59 16,4-3-107-16</inkml:trace>
  <inkml:trace contextRef="#ctx0" brushRef="#br0" timeOffset="205781.3667">22832 15843 490 0,'0'0'30'0,"0"0"22"16,0 0 1-16,0 0 9 16,0 0-18-16,0 0-11 0,0 0-12 0,0 0-12 15,-52 36-4-15,34-8 8 0,-3 2-4 0,-2 0-3 16,-1 0-4-16,-1 0 0 15,0-3-1-15,4 1-1 0,1-5 0 16,5-2 0-16,7-5-7 0,5-6-47 0,3-6-28 16,7-4-52-16,6-7-135 15</inkml:trace>
  <inkml:trace contextRef="#ctx0" brushRef="#br0" timeOffset="206088.7478">23232 15537 360 0,'0'0'115'16,"0"0"-102"-16,0 0 18 15,0 0 35-15,0 0-17 0,0 0-25 0,0 0-12 16,0 0 8-16,-21 82-1 0,18-35 3 15,-1 7 3-15,3 0 0 16,-2-1-5-16,3-3-4 0,0-5-4 0,4-5-6 16,3-7-4-16,5-6-1 15,3-4 0-15,4-7-1 0,1-5 0 16,9-6-3-16,0-5-18 0,2-8-26 0,1-9-22 16,-1-6-29-16,-3-5-91 0,-10 2-131 15</inkml:trace>
  <inkml:trace contextRef="#ctx0" brushRef="#br0" timeOffset="206245.0947">23119 15749 449 0,'0'0'18'0,"0"0"-1"0,0 0 8 16,0 0 21-16,59 31-10 0,-20-31-19 0,6-5-10 15,5-7-7-15,-1-2 2 0,-3-4-2 16,-2 2-34-16,-7-1-119 0,-10 0-104 15</inkml:trace>
  <inkml:trace contextRef="#ctx0" brushRef="#br0" timeOffset="206464.571">23434 15419 468 0,'0'0'9'0,"0"0"19"0,0 0 4 15,72-45 11-15,-36 54 0 0,13 10-5 16,7 9-6-16,2 8 2 0,-5 7-5 15,-7 7 0-15,-11 5-5 0,-9 7 4 16,-14 5 1-16,-11 4-15 0,-8 5-13 16,-15 1-1-16,-12 0 0 0,-10 1-2 15,-6-5-1-15,0-1-15 0,-8-9-15 16,-5-3-10-16,4-14-10 16,13-15-74-16,13-18-33 0,24-19-149 15</inkml:trace>
  <inkml:trace contextRef="#ctx0" brushRef="#br0" timeOffset="206808.8461">27347 14608 375 0,'0'0'157'0,"0"0"-88"0,0 0-22 16,0 0 17-16,0 0-9 0,0 0-22 15,0 0-12-15,0 0-2 0,60 6-1 16,-31-10-9-16,2-2-6 0,3 2-2 16,-1-3 1-16,0 4-2 0,-2 2-2 15,-3 1-36-15,-1 4-34 0,-7 4-31 0,-7 2-86 16,-9 0-138-16</inkml:trace>
  <inkml:trace contextRef="#ctx0" brushRef="#br0" timeOffset="206951.3607">27364 14860 525 0,'0'0'52'16,"59"6"-15"-16,-20-14 19 0,6-3-23 15,6 0-10-15,4-2-15 0,-2 1-6 16,-3-3-2-16,-10-2-112 0,-4 0-375 0</inkml:trace>
  <inkml:trace contextRef="#ctx0" brushRef="#br0" timeOffset="211545.7835">20131 5027 331 0,'0'0'83'0,"0"0"-80"15,0 0-3-15,2 55 0 0,9-43 6 16,8-1 0-16,8-2-4 0,8 1 5 16,10-5 4-16,11-2-2 15,7-1-4-15,11-2 2 0,8 0-2 16,8-2 0-16,10 1-1 0,10-2 0 0,8 3 5 16,10 0 1-16,7-3-2 0,11 3 5 15,9-2 0-15,10 0 1 0,12-2 0 16,7 1-9-16,9 1 3 0,7-1 1 15,7-2 0-15,5 1-3 0,9 0-5 0,2 0 0 16,7 1 2-16,3 0-3 0,2 2 3 16,-1 1-3-16,1 0 8 0,-2 2 3 15,-1 4-8-15,-5 1 3 16,-4 2 2-16,-8 0-3 0,-12 1-4 0,-15-2 6 16,-15 1 3-16,-19-2-1 0,-17 0-6 15,-18-2 5-15,-21 1 0 0,-14-4 4 16,-19 0 1-16,-16 1-4 15,-14-1 0-15,-17-2-7 0,-8 3 1 0,-9-3 1 16,-1 0-2-16,-10 3 2 16,-8 3-2-16,-18 6-2 0,-19-2-39 0,-20-3-62 15,-18-6-152-15</inkml:trace>
  <inkml:trace contextRef="#ctx0" brushRef="#br0" timeOffset="216336.28">29085 14636 103 0,'0'0'271'0,"0"0"-196"16,0 0-51-16,0 0 7 15,0 0 27-15,0 0-18 0,0 0-18 0,0 0-7 16,0 0 1-16,-5 15 10 0,16-2-5 15,-4 0-1-15,5-1-1 0,5 3-4 16,-1-5 0-16,4 2-3 0,3-2-3 16,-1-3-4-16,3-2-1 0,2-3 0 15,2-2 0-15,-3-2-2 0,2-5 1 16,2-3 0-16,-6-3-2 0,-1-1 1 16,-4-3 1-16,-6 0-1 0,-6 1 0 15,-2-2-1-15,-3-2 1 0,-2 1 0 16,-5-3 0-16,-6-2 0 0,-2-1 0 15,-8 3-2-15,-1 0 1 16,1 6-1-16,-5 2 1 0,1 5 0 0,-3 6-1 16,-1 3 0-16,-3 0 1 0,1 6 0 15,0 7-1-15,1 4 1 0,0 4 0 16,3 8-1-16,4 5 0 0,2 3 0 16,4 0 0-16,5 0 0 0,10 0 0 0,2 0 2 15,10-3 2-15,8-2 0 0,4-4 0 16,8-3-3-16,3-3 2 0,7-6 4 15,10-4 0-15,1-5 3 0,2-3-1 16,-1-4-2-16,-7-4-1 16,-2-4 0-16,-8-3-3 0,-4 0-1 0,-9-3-2 15,-4 3 0-15,-6-3-1 0,-4 0-29 16,-4-4-36-16,-4-2-55 0,-1-7-83 16,-4 1-233-16</inkml:trace>
  <inkml:trace contextRef="#ctx0" brushRef="#br0" timeOffset="216691.1094">28930 13858 193 0,'0'0'351'16,"0"0"-334"-16,0 0-2 0,0 0 12 15,0 0 16-15,0 0 2 0,62 21-7 0,-31-18-5 16,5-2-1-16,2-1-8 16,6 0-4-16,4-4 1 0,-2 0-4 0,1 0-4 15,-4 1 1-15,-2-2-5 0,-8 2-1 16,-7 1-1-16,-6-1-1 0,-7 2-1 15,-6 0-3-15,-3 0-1 0,-4 1 1 16,0-1 1-16,0-2-2 16,-6 1 0-16,-2-2-1 0,-4 2-1 15,2 0-7-15,0 1-20 0,2 1-12 0,6 0-26 16,2-1-31-16,9-7-39 16,3 2-145-16</inkml:trace>
  <inkml:trace contextRef="#ctx0" brushRef="#br0" timeOffset="217307.4018">30340 13725 446 0,'0'0'49'0,"0"0"2"15,0 0 12-15,0 0-7 0,0 0-20 0,0 0 0 16,0 0 4-16,0 0-8 0,-5 4-5 16,10-12-2-16,4-4-4 0,4-1-11 15,0-3 1-15,4 1-1 0,5 0-2 16,-2-3 1-16,8 1-5 0,0-5-3 16,3 0 2-16,3-5 0 0,-1-2-2 15,0-2-1-15,-4-3 1 0,-8 3 0 16,-6 1-1-16,-6 6 2 0,-8 9 0 15,-2 4-2-15,-9 5 2 0,1 3-2 16,-6 2 0-16,-6 2-1 0,-2 6 0 16,2 2 0-16,5 6 1 0,4-2 0 15,7 4 0-15,5 3-1 0,5-1 0 16,11 5 1-16,4-2-2 0,8 3 2 16,-2 0 0-16,-1 1 0 0,-2-1 0 15,-6 0 0-15,-9 3-1 0,-8-1 1 16,-2-2 0-16,-14-1 1 0,-9-5 0 0,1-1-1 15,-7-4 0-15,0-5-14 16,6-3 2-16,2-5 0 0,10-1-1 16,6-1-3-16,7-6-6 0,4-5-6 15,9-3-28-15,10-2-10 0,5-4-30 0,8-2-79 16,-3 3-91-16</inkml:trace>
  <inkml:trace contextRef="#ctx0" brushRef="#br0" timeOffset="217551.8859">31131 13343 468 0,'0'0'24'0,"0"0"8"0,0 0 50 16,0 0-16-16,0 0-24 16,0 0-16-16,0 0-15 0,0 0-3 0,-36 37 7 15,24-5 10-15,4 1-4 16,-2 1-2-16,6 1-2 0,-4-5-6 15,6 0 0-15,2-3-5 0,0-6-4 0,0-2-1 16,5-2 0-16,0-5 0 0,-1-2-1 16,0 0-2-16,3 0-38 0,-3-6-38 15,0-1-41-15,0-2-131 0</inkml:trace>
  <inkml:trace contextRef="#ctx0" brushRef="#br0" timeOffset="217719.7575">30876 13552 440 0,'0'0'28'0,"0"0"15"0,0 0 26 16,0 0-28-16,0 0-23 0,0 0 11 0,64 11-4 15,-22-6 0-15,7-5-5 16,2 0-6-16,1 0-6 0,-6-5-6 16,-4-1-2-16,-7-1-1 0,-5-2-59 15,-3 1-62-15,-2 1-120 0</inkml:trace>
  <inkml:trace contextRef="#ctx0" brushRef="#br0" timeOffset="217955.3641">31605 13355 448 0,'0'0'21'0,"0"0"19"16,4-55 12-16,-4 51 4 0,0 3-10 0,0 1-7 16,0 0-4-16,-2 7-19 0,-2 9-10 15,-3 1 4-15,1 9 8 0,-5 2 2 0,4 1 1 16,-3 1-4-16,2 1-1 15,-1 0-3-15,2 0-4 0,0-2-1 0,6-1-3 16,1-4-2-16,3-1-2 16,9-3 0-16,4-6 0 0,2 0-1 15,9-3 0-15,3-6-3 16,3-1-18-16,3-4-16 0,2-8-26 0,-2-4-16 16,1-3-26-16,-7-1-105 0,-6-1-88 0</inkml:trace>
  <inkml:trace contextRef="#ctx0" brushRef="#br0" timeOffset="218112.3269">31574 13490 376 0,'-59'-10'16'0,"16"10"48"0,5 3 12 15,14 1 0-15,14 2-20 0,10-1-14 16,17 0-17-16,13 0-11 16,15-4-4-16,10-1 3 0,12 0-7 0,8-4-3 15,2-1-3-15,-4 0-1 0,-6 2 0 0,-8 1-60 16,-8 1-77-16,-12 1-211 15</inkml:trace>
  <inkml:trace contextRef="#ctx0" brushRef="#br0" timeOffset="218579.4111">30088 14037 163 0,'0'0'186'16,"0"0"-137"-16,0 0-6 0,65-1 16 16,-33-1 0-16,8 2-21 0,10-2-10 15,9-1-3-15,7-2-4 0,11-1-5 16,7 1-4-16,10-2-1 0,15-1-5 16,10 0 4-16,12 1 3 15,4-1 8-15,6 1-5 0,-5 0 0 0,0 3 1 16,-5-2-3-16,-9 1-2 0,-11 0-2 15,-14 0 11-15,-16 1-8 0,-13-1-6 16,-19 1-2-16,-18 1-4 0,-15 1 1 16,-13 2-2-16,-6-3-1 0,-13 2 1 15,-5 0 0-15,-10 1-14 0,-9 0-25 16,-4 0-28-16,-6 2-15 0,-6 1-38 16,7-1-101-16</inkml:trace>
  <inkml:trace contextRef="#ctx0" brushRef="#br0" timeOffset="219392.1054">30108 13184 459 0,'0'0'14'0,"0"0"-9"16,0 0 4-16,0 0 22 0,0 0-19 15,0 0 16-15,-15 61-13 0,2-21-3 16,-4 12-3-16,2 9 6 0,0 10 3 16,3 5 1-16,6 7 5 0,5 4-8 15,2-2-3-15,12 1-3 0,11-8-4 16,6-5-3-16,10-7-3 0,8-10 1 15,11-10-2-15,5-9-4 0,11-11-39 16,9-8-31-16,10-14-37 0,5-4-76 16</inkml:trace>
  <inkml:trace contextRef="#ctx0" brushRef="#br0" timeOffset="219652.7124">31947 13095 437 0,'0'0'11'0,"0"0"17"16,79 43 13-16,-47-13 21 0,-1 7-21 0,-1 11-14 15,-5 6-1-15,-6 7-13 0,-12 3-6 16,-8 6-4-16,-15 3-2 15,-11 3-1-15,-6 0-1 0,-5-1 0 0,-9-2-45 16,-4-3-36-16,-6-4-88 16,0-13-133-16</inkml:trace>
  <inkml:trace contextRef="#ctx0" brushRef="#br0" timeOffset="220166.0366">30926 14315 182 0,'0'0'412'0,"0"0"-407"0,0 0-5 16,0 0 42-16,0 0-33 0,-60-7-5 15,49 31 0-15,4 8 3 0,0 1 0 16,6 7-2-16,1 3 0 0,2-2-1 16,5 1-2-16,3-4-1 0,1-3 1 15,2-5-2-15,2-6 2 0,2-3-2 16,-1-8 0-16,5-5 1 0,0-4-1 16,0-4 0-16,0-2 0 0,5-9 0 15,-3-4 1-15,-3-3-1 0,3-3 1 16,-3-2 0-16,-4-5-1 0,-2-2 0 15,-4-3 0-15,0-3 1 0,-6-3-1 16,-1-5 0-16,-3-2 0 0,-6-5 0 16,-4-1 1-16,-2 4-1 0,-4 7 1 0,-1 12 0 15,-4 10 1-15,1 12 0 0,-1 7 10 16,-9 8-6-16,-3 10-2 16,-5 6-2-16,1 6 1 0,2 4 1 0,7 4-1 15,8 1-1-15,10 0 0 0,10-3 1 16,10-2 0-16,16-2 4 0,11-4 0 15,14-6 0-15,10-6 4 0,8-6 2 16,5-5-7-16,-3-5-3 16,-3 0-3-16,-2-1-1 0,-4-7-45 15,-9-1-57-15,-16-2-251 0</inkml:trace>
  <inkml:trace contextRef="#ctx0" brushRef="#br0" timeOffset="220679.817">28462 15323 455 0,'0'0'34'0,"0"0"-25"16,0 0 6-16,0 0 5 0,0 0 8 15,61 27-6-15,-30-17-4 0,8 2 1 0,5-4-3 16,11 0-3-16,7-2-1 0,13 0 0 16,14-4 2-16,16-2-2 0,14 0 3 15,19-6 1-15,18-1-1 0,14-2 8 16,21 1-6-16,15-3-5 0,15 1-10 15,17 4 2-15,11-3 3 0,5 2 1 16,8 3-8-16,-6-1 4 0,-8 4-1 16,-10-2-3-16,-16 3 0 0,-15 0 0 15,-18 0-42-15,-16 0-39 0,-25 0-60 16,-39-1-134-16</inkml:trace>
  <inkml:trace contextRef="#ctx0" brushRef="#br0" timeOffset="221747.1722">29241 16737 391 0,'0'0'85'16,"0"0"-64"-16,0 0-4 0,0 0 47 15,-4 69-19-15,6-42-18 16,5 3-7-16,6-1-8 0,4-2-5 0,0-3 2 15,7-5 3-15,2-3 0 0,5-6-3 16,0-7-2-16,2-3 0 0,1-1-1 16,-1-9 0-16,1-3 1 0,-3-3-3 15,-4-1-3-15,-3-4 0 0,-7 1 0 0,-7-1-1 16,-3 0 1-16,-7-1-1 16,-4 0 2-16,-9-4 0 0,-4 0 0 0,-13-7-1 15,-3 2 0-15,-3 2 0 16,-9 5 0-16,8 11-1 0,-5 6 1 15,2 7-1-15,0 10-1 0,6 5-4 0,0 8 4 16,3 6 1-16,4 7 0 16,-3 10-1-16,9 4 1 0,7 3-1 0,7 0 1 15,7-3 1-15,4-2 5 0,8-3 0 16,11-3 1-16,8-5-3 0,4-4 0 16,10-8-2-16,5-8 0 0,4-9 0 15,1-6 0-15,-1-6-1 0,2-10-1 16,-6-7-7-16,-2-3-41 0,-2-5-39 15,-3-8-78-15,-7 2-157 0</inkml:trace>
  <inkml:trace contextRef="#ctx0" brushRef="#br0" timeOffset="222037.0858">29493 16217 545 0,'0'0'53'16,"0"0"-42"-16,56 14 1 0,-28-11 37 16,3 1-9-16,4-2-15 0,1 1 0 15,-1-3-10-15,-3 0-7 0,-4 0-1 16,-5-6-1-16,0 0-2 0,-7-2 2 15,-3-2-1-15,-2 2-4 0,-3-2 0 16,-5 3 0-16,-1-1-1 0,1 0-6 0,2-1-55 16,1 0-36-16,3-3-78 0,0 0-146 15</inkml:trace>
  <inkml:trace contextRef="#ctx0" brushRef="#br0" timeOffset="222393.1635">30723 15879 415 0,'0'0'26'0,"0"0"17"0,13-60 20 15,-11 54 3-15,-2 4-26 0,0 0-4 16,0 2-8-16,0 3-9 0,0 7-2 16,-4 5-7-16,1 7 8 0,-5 8 2 15,1 1-2-15,3 6-5 0,-2 1-2 16,5-1 2-16,1 0 0 0,0-1-4 16,8-3-3-16,-2-2-3 0,7-6-2 15,1-7 0-15,0-5-1 0,3-7 0 16,3-6 0-16,5-2-7 0,3-9-17 15,3-5-22-15,0 1-23 0,-6-4-21 16,0 1-43-16,-7-1-72 0</inkml:trace>
  <inkml:trace contextRef="#ctx0" brushRef="#br0" timeOffset="222548.5769">30708 16009 209 0,'0'0'94'15,"-60"-3"-24"-15,46 3 10 16,9 1-3-16,5-1-10 0,7 1-32 0,12-1-16 15,13 0 7-15,14-7 1 0,13-2-9 16,6-3-11-16,4 0-6 16,0 1-1-16,-2 5 0 0,-5 0-36 0,-9 4-73 15,-9-3-120-15</inkml:trace>
  <inkml:trace contextRef="#ctx0" brushRef="#br0" timeOffset="222861.2337">30429 16386 473 0,'0'0'44'16,"56"1"-15"-16,-23-4 23 0,2-1 10 0,6 2-21 16,3-1-7-16,4 1 1 15,7-2-12-15,1-3-6 16,2 0-5-16,3-1-2 0,-1 1-5 0,-6-3-3 16,-5 2-2-16,-5-1 0 0,-11 2 0 15,-9 3-6-15,-8 3-46 0,-7 1-35 16,-9 0-34-16,-5 1-119 0</inkml:trace>
  <inkml:trace contextRef="#ctx0" brushRef="#br0" timeOffset="223453.7545">30718 16579 334 0,'0'0'218'0,"0"0"-205"0,0 0 11 16,0 0 37-16,0 0-18 0,-51 5-26 15,39 15-8-15,2 4-2 0,-1 0 1 16,6 5-3-16,-2 3-1 0,6 2-2 16,1 1-1-16,0 1 0 0,5-5 1 15,3-3-2-15,6-3 0 0,2-3 1 16,2-5-1-16,4-6 1 0,4-1-1 15,-2-7 0-15,5-3 1 16,0-3 0-16,1-7-1 0,-1-2 2 0,0-5-1 16,-2-2-1-16,-5-5 0 0,-3-1 3 15,-6-3-3-15,-4-2 1 0,-6-4 0 0,-3-7 0 16,-8-1 0-16,-4 0 2 16,-8 3 2-16,-2 8-1 0,1 6-1 0,-4 10 0 15,2 9 0-15,-2 6 3 16,2 3-1-16,-5 12 0 0,2 1 2 0,1 6 2 15,6 2 0-15,6 1-4 16,8-2-1-16,5-1-1 0,2 0-2 0,13-3-1 16,9 0 1-16,13-2-1 0,13-6 1 15,9-5-1-15,12-5-1 0,5-1-16 16,3-10-70-16,5-10-57 0,-14-2-278 16</inkml:trace>
  <inkml:trace contextRef="#ctx0" brushRef="#br0" timeOffset="224187.3734">25262 17719 194 0,'0'0'216'0,"0"0"-170"16,0 0-2-16,0 0 21 0,0 0-11 15,0 0-15-15,0 0-11 0,0 0-6 0,0 0-3 16,-14 36 2-16,37-31 5 15,5-2-8-15,6 0-7 0,7-3-4 0,-2 0-2 16,5 0-3-16,-5 0-1 0,3 0-1 16,-7 0 0-16,-3 3 0 0,-5 2-29 15,-7 2-40-15,-9 3-40 0,-7 0-100 16,-4 0-167-16</inkml:trace>
  <inkml:trace contextRef="#ctx0" brushRef="#br0" timeOffset="224348.1678">25181 18088 412 0,'0'0'83'0,"0"0"-76"0,0 0 20 0,53 25 31 15,-23-27-21-15,11-3-5 0,4-6-3 16,8 0-12-16,0-5-5 0,-3 1-6 16,-2 2-5-16,-3 0-1 15,1-1-63-15,7-5-106 0,-3-2-215 16</inkml:trace>
  <inkml:trace contextRef="#ctx0" brushRef="#br0" timeOffset="225866.2923">26436 18040 152 0,'0'0'223'0,"0"0"-168"15,0 0-3-15,0 0 6 16,0 0-7-16,0 0-21 0,-26 14-5 0,22-9-1 16,2 2-6-16,0 3 3 0,2-1-2 15,0 1-3-15,2 1-4 0,4-2 0 16,0 0-1-16,0-2-1 0,4-3-3 16,2 1-1-16,0-4-1 0,5-1-1 15,-1 0-1-15,1 0-1 0,0-3-1 0,2-1 1 16,-1-2-2-16,0-3 1 0,0 0 0 15,-3-4-1-15,0 0 1 16,-2-4 0-16,-3 1-1 0,0 0 2 16,-5-1-2-16,-4 0 0 0,-1-1 1 0,-1-2-1 15,-7 2 0-15,-4 0 2 0,-3 0-2 16,-2 2 0-16,-3 2 0 0,0 4 1 16,1 2-1-16,-3 3 0 0,4 4 1 15,-1 1-1-15,1 5 2 16,-1 5 0-16,5 7 0 0,-2 5-2 0,2 7 0 15,0 3 1-15,4 9-1 0,3 4 1 16,-1 2-1-16,7 0 1 0,1-2 0 16,0-4 1-16,10-3-2 0,0-8 2 15,1-7 0-15,5-6 0 16,4-2 0-16,9-2 1 0,8-1 0 0,5-8-1 16,7-4 0-16,10-4-2 0,7-9 2 15,-1-5-2-15,-4-2-1 0,-14-1-34 16,-16 0-53-16,-10-4-56 0,-9-1-212 15</inkml:trace>
  <inkml:trace contextRef="#ctx0" brushRef="#br0" timeOffset="226533.9329">26307 17401 165 0,'0'0'252'0,"0"0"-197"0,0 0-11 16,0 0 28-16,0 0-20 0,0 0-12 15,-18 4-15-15,20-4-8 0,9 0-6 16,6 3 5-16,5-1 5 0,7-1-1 16,6-1-7-16,1 0-3 0,4 0 2 15,-4 0-5-15,0-1-2 0,-4-1 0 16,-3 2 0-16,-4-3-1 0,-8 3-1 16,-6 0-3-16,-6 0 2 0,-2 0-2 15,-3 0 0-15,0 0 2 0,0 0-2 16,-3 0 2-16,-4 3-2 0,-2-3-1 0,0 2 1 15,-1-2-7-15,3 0-16 0,-1 0-14 16,5-1-17-16,1 0-18 16,0-9-36-16,1 0-101 0</inkml:trace>
  <inkml:trace contextRef="#ctx0" brushRef="#br0" timeOffset="228122.6289">27002 17495 168 0,'0'0'51'0,"0"0"56"0,0 0-55 0,0 0 18 16,0 0-15-16,0 0-8 15,-9 13-8-15,9-13-6 0,0 0-2 16,0 0-2-16,2 0-9 0,0 0-1 0,1 0-3 16,0-3-4-16,1 2 3 15,0-5-3-15,1 3-1 0,5-4 0 16,0-2-4-16,4 0 3 0,5-3 1 0,1-4-4 16,1 0-1-16,4-2 1 15,1-3-1-15,1-1 0 0,-1-3-2 0,1 1 1 16,-5-2-3-16,0 0 0 0,-4-2 0 15,-4-4 1-15,-5 0-1 0,-4-2-1 16,-5 2 2-16,0 6 1 0,-6 6-2 16,-1 7-2-16,-3 7 0 0,-3 3 0 15,0 3 0-15,-4 5 0 0,0 7 0 16,-2 5-1-16,2 4 1 0,4 6 0 16,5 2-1-16,6 3 1 0,2 0-1 15,7-1 0-15,9-2 1 0,6-4-1 16,4 0 1-16,3-3 0 0,2 0 1 15,-4-1-1-15,-2-1 0 0,-7-1 1 0,-6-1 0 16,-8-2-1-16,-4-2 1 16,-7-1-1-16,-6-3 1 0,-2-3-1 15,-2-2 1-15,-2-3 1 0,-1-2-2 16,-2 0 0-16,5-4 0 0,-1-1 0 16,4-3 0-16,4 4 0 0,5-1 0 15,3 0 0-15,2 1 0 0,2 0-18 16,7 1-25-16,3 0-37 0,4 2-42 15,1-1-138-15</inkml:trace>
  <inkml:trace contextRef="#ctx0" brushRef="#br0" timeOffset="228501.2009">26835 17799 350 0,'0'0'123'0,"0"0"-85"16,0 0 13-16,0 0 18 0,0 0-25 15,0 0-25-15,0 0 16 16,52 4-1-16,-17-4-2 0,4 0-6 0,8-4-5 15,4-3 1-15,1-1-3 0,6-2-3 16,0-1-3-16,2 1-1 0,-2-1-1 16,-2 0-1-1,-5 0-2-15,-1 4 0 0,-6 2 2 0,-5 0-4 0,-12 3-3 16,-11 0 1-16,-10 1-3 0,-5 0-1 16,-1 1 0-16,-7 0-2 0,-4 0-2 15,-10 3-30-15,-2 1-15 0,-4 1-25 0,4 1-32 16,1-1-22-16,1 1-93 15</inkml:trace>
  <inkml:trace contextRef="#ctx0" brushRef="#br0" timeOffset="228965.8908">27265 17824 220 0,'0'0'187'15,"0"0"-119"-15,0 0-11 0,0 0 12 16,0 0-33-16,-60 42-10 0,47-23-3 15,1 1-4-15,1 2-6 0,2 6-1 16,3 0-1-16,1-1-2 0,2 3-4 0,3-1-1 16,0-1-1-16,5-1-2 15,3-4 0-15,3-5 0 0,2-1 0 16,2-2-1-16,3-4 1 0,0-2 0 0,2-2-1 16,0-2 1-16,0-3-1 0,3-2 2 15,0-1 1-15,-2-6-1 0,1-5 2 16,2-1 0-16,-3-4 1 0,-2-3-1 15,-1 0-2-15,-4-4 1 16,-3 0-1-16,-5-2 0 0,-3-1 5 0,-2-3 4 16,-1 1-3-16,-4-4-2 0,-3-1-1 15,-7-1 2-15,0 1-1 0,-3 2 2 16,0 4-3-16,-2 9 0 0,-2 5 0 16,2 9-3-16,-3 5-1 0,-1 1 0 15,-3 9 0-15,2 5-1 0,-1 4 1 16,3 3 0-16,2 2-1 0,6 3-1 0,4 0 1 15,7 0 0-15,3 1 1 0,10-1 1 16,6-2 1-16,8-4 1 16,6-3-2-16,6-5 4 0,8-5 2 0,0-6-4 15,4-2-2-15,-4-2-1 16,-1-4 1-16,-8-3-2 0,-6-1-5 16,-10-1-29-16,-8 3-27 0,-6-1-41 15,-9-3-86-15,-8-1-206 0</inkml:trace>
  <inkml:trace contextRef="#ctx0" brushRef="#br0" timeOffset="230641.6968">24589 18093 80 0,'0'0'217'0,"0"0"-186"0,-78-9-26 0,38 1 25 15,-3-3 38-15,-4 4-26 16,-11-3-23-16,-2 0-5 0,-10 2 5 0,-5-3 7 16,-7 1-5-16,-3 1-7 0,-9-1-3 15,-17-3-4-15,-3 0 9 0,-7 2-1 16,-1-2-1-16,9 0 0 0,-1 2-2 15,-2 0-4-15,-1 1-1 0,-1-2-2 16,1-1-5-16,-1-1 1 0,1 0 1 16,2-1 0-16,1 2 1 0,3-2 0 15,7 1-3-15,16 3-2 0,4 0 2 16,6 3 4-16,2-2-4 0,-3 0 2 16,5-1 0-16,8 2 0 0,5-1-1 15,6 0 0-15,8 0-1 0,6 1-1 16,8-2 0-16,8 1 0 0,8 0-17 0,6-1-26 15,9-1-28-15,6-5-64 16,9-2-75-16</inkml:trace>
  <inkml:trace contextRef="#ctx0" brushRef="#br0" timeOffset="230972.3836">21500 17409 281 0,'0'0'27'16,"0"0"-18"-16,0 0 26 0,0 0 23 15,-40 51-5-15,20-34-19 0,-6 1-13 16,-4 5 1-16,-6-3-7 0,-3 5 0 0,-3-2-3 16,-2 0 5-16,-1 1-1 0,3-1-3 15,1-1 1-15,6-2-2 0,5-5 3 16,9-2 1-16,6-4 0 0,6-3-2 0,6-5-6 16,3-1-2-16,1 2-1 15,8 1-1-15,3 2-1 0,8 2 1 16,5 3-1-16,5 1 1 0,5 4 1 15,3 1-1-15,-1 0-1 0,1 2-1 0,1 0 1 16,0-2 2-16,-3 2 2 0,-2-2 1 16,-1 1-3-16,-4 0-1 0,-3-2 1 15,-3 2-5-15,-5-4-1 0,-2-1 1 16,-5-1 0-16,-3-3 1 0,-1 0-1 16,-3-2 0-16,-4 0-1 0,0-3-33 15,-8 0-34-15,-7-3-52 16,-5-5-152-16</inkml:trace>
  <inkml:trace contextRef="#ctx0" brushRef="#br0" timeOffset="231722.3393">15497 17561 298 0,'0'0'55'16,"0"0"-14"-16,0 0 11 0,0 0 5 15,0 0-4-15,0 0-9 0,0 0-8 0,0 0-7 16,0 0-13-16,-39-26-4 15,37 43-2-15,-1 5 5 0,2 9 3 0,1 7-1 16,0 6-4-16,1 4 0 16,2 1 2-16,-1 2-5 0,-1-1-2 15,0 0-6-15,-1-4-2 0,-1 0 1 16,-3-4 0-16,-1-3 0 0,-3-6-1 16,3-4-1-16,1-9-28 0,0-6-26 0,4-7-2 15,0-4-26-15,4-3-64 16,2-6-64-16</inkml:trace>
  <inkml:trace contextRef="#ctx0" brushRef="#br0" timeOffset="232056.0613">15456 17654 199 0,'0'0'142'0,"-14"-51"-126"0,11 36 25 16,-1 6 30-16,2 0-9 0,2 0-8 15,0 2-18-15,3-2-5 0,7 2-4 16,7 0-8-16,7 1 1 16,8 1-2-16,6 1 3 0,3 2-3 0,4 2-4 15,-1 0-5-15,-2 6 1 16,-6 4 1-16,-8 3-5 0,-12 2-4 0,-9 1-1 16,-7 5 1-16,-14 1-1 15,-10 2 0-15,-4 3 0 0,-6-3-1 0,-5-1 0 16,0-4 1-16,-5-3-1 0,2-3 0 15,1 0 0-15,4-4 0 0,5-1 1 16,10-4-1-16,7-1-3 0,6-3-22 16,6 0-5-16,3 0-14 0,4-5-25 15,7-4-59-15,4-3-91 0</inkml:trace>
  <inkml:trace contextRef="#ctx0" brushRef="#br0" timeOffset="237212.8113">16409 17516 346 0,'0'0'46'0,"0"0"20"0,0 0-5 16,0 0 5-16,-52-37-24 16,38 37-9-16,-7 0-7 0,-3 6-6 0,-4 4-4 15,-3 7-6-15,-5 6 0 0,-1 5-3 16,1 10-2-16,2 7 1 0,1 9 1 16,3 11 3-16,4 10-1 0,3 7 4 15,-3 8-3-15,3 3-4 0,4-3-1 16,3-16-3-16,6-19 1 0,6-5-3 15,3-13 2-15,1-2-1 0,1-2 2 16,4-9 0-16,5 5 4 16,3 4 0-16,4 3 3 0,4 0-5 0,7-3 1 15,-2-6 0-15,2-7-3 0,3-6-3 16,-6-1-1-16,1-9 1 0,-4-3-2 16,-4-1-29-16,-5-5-16 0,-2-8-32 15,1-35-49-15,-2-8-164 0</inkml:trace>
  <inkml:trace contextRef="#ctx0" brushRef="#br0" timeOffset="237731.6798">16388 17936 308 0,'0'0'96'16,"-34"-55"-38"-16,17 34-1 0,6 4 12 16,1 5-16-16,6 5-11 0,3 6-7 15,1 1-8-15,0 0-15 16,5 8-1-16,7 6 16 0,5 3-5 0,1 6-4 16,6 5-1-16,2 5-1 0,3 4-4 15,1 0 2-15,0 2-3 0,1 1 0 16,1-1-1-16,-1-5 0 0,-2-2-3 15,-2-4-1-15,-3-5-1 0,-3-1 1 0,-1-6 3 16,-4-3-2-16,-3-1 0 16,-5-6-2-16,-3 0-3 0,-3-3 0 15,-2-3-2-15,0 0 1 0,0 0-1 0,-2 0 1 16,-5 0-1-16,-1-4 0 16,-4-4-18-16,1-2-23 0,2 0-17 0,0-3-36 15,4-2-31-15,2-9-55 0,2 4-111 16</inkml:trace>
  <inkml:trace contextRef="#ctx0" brushRef="#br0" timeOffset="238051.4387">16776 17877 402 0,'0'0'53'16,"0"0"17"-16,0 0 17 0,0-50-20 0,0 45-17 15,-3 0 0-15,-4 4-10 16,0 1-8-16,-4 1-11 0,-4 10-6 15,-5 9-4-15,-2 6-1 0,-6 9 0 16,-3 5 1-16,0 8-1 0,-4 4-2 16,-2 3 2-16,-1 0-5 0,-5-3 2 15,4-3 0-15,0-10 0 0,9-5 0 16,1-6 0-16,0-2-1 0,2 4-2 0,-3 0-2 16,4-1 4-16,6-8-1 15,5-2-2-15,3-6-3 0,7-4 0 0,3-3 0 16,2-3 0-16,0-2 0 0,0-1 0 15,1 0 0-15,4-3 0 0,3-2 0 16,-1-2 0-16,2 0 0 0,-2 0 0 16,3-1 0-16,-2 0-14 0,3-4-32 15,2 0-33-15,4-4-60 0,21-17-86 16</inkml:trace>
  <inkml:trace contextRef="#ctx0" brushRef="#br0" timeOffset="239296.3996">17114 17732 253 0,'0'0'134'0,"0"0"-74"0,0 0-6 0,0 0 10 15,0 0-8-15,-38-38-10 0,38 38-16 16,2 0-15-16,6 7-8 15,4 3 13-15,11 3 12 0,6 6-6 16,8 4-4-16,4 3-2 0,7 1-1 0,3 1-7 16,-2-3-4-16,1-4-3 0,-4-1 1 15,1-4 0-15,-8-3-1 0,1-3-1 16,-6-4-1-16,-8-2-1 16,-3-3 0-16,-8-1 0 0,-7 0-1 0,-3-2 1 15,-4-1 1-15,-1-1 3 0,-5-1 5 16,-6 1-2-16,-6 0-5 0,-6 4-1 15,-6 0-2-15,-2 8 0 0,-5 6-1 16,0 8 0-16,-2 8 0 0,-4 5 0 16,3 7 1-16,-4 6-1 0,1 0 2 15,-3 1-2-15,7-9 1 0,2-8 1 0,7 0 2 16,-1-3-2-16,-3 3 0 0,0 4 2 16,1-3-2-16,11-9 3 15,4-4 0-15,6-9-3 0,7-4 2 16,-3 1-4-16,1 0 0 0,1-1-3 0,-1 1 2 15,4-5 1-15,2-3 0 0,1 0-2 16,8-2-13-16,5-8-15 0,3-5-16 16,5-3-35-16,24-19-53 0,-3-1-111 15</inkml:trace>
  <inkml:trace contextRef="#ctx0" brushRef="#br0" timeOffset="239929.6532">17757 18318 466 0,'0'0'45'0,"0"0"12"0,0 0 17 16,0 0-10-16,0 0-14 0,0 0-6 15,0 0-8-15,0 0-1 0,30 4-8 16,-14-20-5-16,2-2-5 0,4-2-4 16,4-5-2-16,-2-5 3 0,4-2-4 15,3-6 1-15,1-5-3 0,2-4-1 16,0-3-2-16,2-4-3 0,-1 2 3 16,1 0-5-16,0 2 0 0,-7 6 0 15,-2 6 0-15,-8 6 0 0,-7 7 0 16,-11 7 0-16,-2 6 0 0,-14 1 0 15,-4 4 0-15,-13 5 0 0,-3 2 0 16,-10 9 0-16,1 6 0 16,3 5 0-16,4 3 0 0,7 4 0 0,11 1 0 15,9 3 0-15,10 1 0 0,9 0 0 16,11-1 0-16,6 0 0 0,9-5 0 0,4 1 0 16,0-3 0-16,5 1 0 0,-6-3 0 15,-4-1 0-15,-5-1 0 0,-7-1 0 16,-8 0 0-16,-6-1 0 15,-8 2 0-15,-7-4 0 0,-8 3 0 0,-7 1 0 16,-5-2 0-16,-2 0 0 0,-4-5 0 0,0-1 0 16,4-5 0-16,4-2 0 15,9-4 0-15,8-1 0 0,5-4 0 16,3-2 0-16,2-5 0 0,7-2 0 16,6-4 0-16,5-1 0 0,2 4 0 15,-4 1 0-15,3 7 0 0,-6 6 0 16,-2 0 0-16,-7 7 0 0,-2 5 0 15,-3 2 0-15,-1 1 0 0,-8-1 0 16,3-2 0-16,-1-4 0 0,6-5-33 16,2-3-42-16,8 0-48 0,13-11-55 0,1-5-161 15</inkml:trace>
  <inkml:trace contextRef="#ctx0" brushRef="#br0" timeOffset="240254.3914">18337 17403 374 0,'0'0'165'15,"-3"-54"-136"-15,8 48 15 0,3 6 30 16,-2 2-26-16,7 12-19 0,5 5 7 16,5 6-4-16,3 8-5 0,-1 4-2 15,0 5-3-15,3 7-5 0,-2 4 1 0,1 6-3 16,-3 7 1-16,-2 7-6 0,-6 5-5 15,-9 8-5-15,-7-3-1 0,-4-1 1 16,-12-6 1-16,-3-16-1 0,-4-16 1 16,-1-3 0-16,-7-2 1 0,-2-3-1 15,-1 1 6-15,2-8-3 0,5-8-1 16,-3 6-1-16,-9 1 0 0,-1 3-2 16,-7 2 1-16,9-6-1 0,4-4 0 15,7-7 0-15,9-6-1 0,5-5-15 16,10-5-30-16,3-4-33 0,28-35-62 15,4-1-121-15</inkml:trace>
  <inkml:trace contextRef="#ctx0" brushRef="#br0" timeOffset="259101.4711">18647 17054 341 0,'0'0'42'0,"0"0"-23"16,0 0 12-16,-48-61 16 15,26 41-11-15,-3-1-8 0,1 2-9 0,-6-3-4 16,-3 1-7-16,-2 0-2 0,-3 3-1 15,-2 0 0-15,-1 1-1 0,-4 2-1 16,-5-1 6-16,-1 1 6 16,-9 0-1-16,-3 2-3 0,-5-1-4 0,-13 0-1 15,-4 0 0-15,-1 1 1 16,0 1-1-16,5 6-3 0,4-2-3 0,-1 4 0 16,0 1 1-16,-3 1-1 0,1 2 1 15,2 2 1-15,-1 3 1 0,0-1-2 16,9 5 2-16,-3-1-1 0,3 0-2 0,-1 4-1 15,-9 2-4-15,2-2 5 16,2 5 0-16,0-1 1 0,6 1-1 16,0 4 2-16,4-1-2 0,4 3 1 15,-1 1 0-15,0 2 0 0,6-2 1 16,-3 2-2-16,1 1-3 0,2 2 3 0,2 1 0 16,-2 2 0-16,3 1 0 15,-1 1 0-15,-2 0 1 0,3 0-1 0,-2 0 2 16,2-3-2-16,1-1 1 15,1 2 0-15,2-1-1 0,1 2 1 16,0-1-1-16,4 1 0 0,0 3-3 0,3-1 3 16,0 1-2-16,1 2 2 0,2 3 2 15,1 1-2-15,0 0 1 16,0 2-1-16,1 1 1 0,3-2-1 0,4-1 0 16,-1 1-2-16,3-6 2 0,5-1 0 15,3-1 1-15,4-2-1 0,8-2 0 16,0-1 0-16,5 2-1 0,3-4 1 15,0 0 0-15,8 0 0 0,1-2 0 0,2-2 0 16,2-4 1-16,-2-1-1 0,5 0 0 16,6 3 0-16,1 4 1 15,6-1-1-15,1-1 1 0,3-2-1 0,-4-4 1 16,0-1 1-16,-2-5 0 0,-5-3 1 16,7 3 0-16,6 3 1 15,7 0-2-15,8 4 1 0,-1-1 1 16,3-2-1-16,1 1 0 0,0-3-2 0,2-1 0 15,1-3-1-15,1 2-1 0,3-4 0 16,-1 0 1-16,2 0 1 0,2-2-1 16,0 0 0-16,0 2 1 0,0-3 0 15,1 1-1-15,-1-1 2 0,1-2-2 16,1 1 0-16,-1-2-5 0,2 2 4 16,-1-3 1-16,1 1 0 0,-1 0 0 15,1-1 1-15,0 1-1 0,-2 1 1 16,2-1-1-16,1 2 1 0,-2 0-1 15,-1 0 1-15,-1 0 1 0,1 0-2 0,-1 0 0 16,-1-1-2-16,-2 2 1 0,2-2 0 16,-1-1 1-16,-3-2 0 0,3 0 0 15,-2 0 1-15,0 0-1 0,2-4 0 16,-2 0 1-16,2 0 0 16,0-2 0-16,-2 0-1 0,3 1-1 15,-2-3-4-15,0 2 5 0,2-1 0 0,-5-3 0 16,3 1 0-16,-1-1 0 0,-2-1 1 0,-1 0-1 15,2-1 1-15,-5 1 0 16,2-3-1-16,1 2 1 0,-4-1 1 16,-1-1-1-16,8-3-1 0,1-2 0 15,6-2-1-15,4-1-1 0,-9 2 1 0,-12 2 0 16,-3 2 1-16,-12-1 0 16,0-3 0-16,-3-1 1 0,-3 0-1 15,1-3 3-15,-1-4 2 0,-3-1 1 0,-1 1 1 16,-6 1-2-16,-4 3-1 0,-7-3-2 15,2-1 1-15,-7-4 0 16,-1-3 0-16,-1-4 0 0,-2-2 2 0,-4 2-2 16,-4-5 1-16,-1 0 0 0,1 3 0 15,-3-3 0-15,-1 1-1 0,-1-2 1 16,2 1 0-16,-1 1-1 0,0 2-1 16,-2 3-1-16,0 2 0 0,-2 3 0 15,0 4 3-15,-3 0 2 0,0 3-1 0,-2 1 0 16,-3 0-1-16,-1 2 0 15,-1-3 0-15,-2 3-2 0,-3-4-1 16,-1 4 1-16,-1-1-1 0,-4 2 1 16,0-2-1-16,-2 2 0 0,-5-1-1 15,-5 1-1-15,-5 2-4 0,-4 0 5 0,-7 4 0 16,-8 0 0-16,-5 4-1 0,-7-3-10 16,-18 3-29-1,-8-1-30-15,-10-6-24 0,-1 0-132 0</inkml:trace>
  <inkml:trace contextRef="#ctx0" brushRef="#br0" timeOffset="260260.5915">8144 17958 110 0,'0'0'225'0,"0"0"-178"15,0 0 10-15,0 0 2 16,0 0 0-16,0 0-15 0,0 0-13 15,0 0-11-15,0 0-8 0,-9 6-2 0,19-4 2 16,5 1 17-16,4 1-9 0,1-1 1 16,3 1-3-16,1-1-2 0,2-1-4 15,-3-1-3-15,0 1 1 0,0 4-4 16,-2-3-2-16,-3 2-1 0,-1-1-1 16,-2 0-1-16,-3 1-1 0,-3 0 0 15,-4 1 0-15,-1-1-1 16,-2-1 1-16,-1-2-10 0,0 1-40 0,-1 1-12 15,0 1-17-15,0-1-44 0,0-1-66 16,-1-1-133-16</inkml:trace>
  <inkml:trace contextRef="#ctx0" brushRef="#br0" timeOffset="260513.6277">8172 18214 174 0,'0'0'118'0,"0"0"-69"0,0 0-3 15,0 0 17-15,0 0-9 0,0 0-7 16,-6 55-6-16,19-48-8 0,0-3-5 16,4 2 3-16,2-2-4 0,3-1-9 15,3-1 6-15,-1 0-7 0,2-1-4 16,-1-1-4-16,0 0-5 0,-2 0-2 16,-3 0 1-16,-1-1 1 0,-5-1-4 15,-2 0 1-15,-7 1 0 0,-1 0-1 16,-4 1 1-16,0-1-1 0,0-1 0 0,0-1-2 15,-4-1-42-15,-1-1-9 0,-3-5-40 16,-1-7-111-16</inkml:trace>
  <inkml:trace contextRef="#ctx0" brushRef="#br0" timeOffset="261353.2996">9770 18188 478 0,'0'0'25'0,"0"0"10"15,0 0 9-15,0 0 5 0,0 0-16 16,0 0-18-16,0 0-1 16,-20 22 3-16,23-9 1 0,4 2-3 0,5-2 1 15,6 2-6-15,5-4-2 0,-1 0 0 16,8-1-1-16,2-4-3 0,1-4-3 16,4-2 2-16,-2-1 4 0,1-5-1 15,-3-2-4-15,-2 0 1 0,-3-3-1 16,-6-1 0-16,-3-1 1 0,-4-2-2 15,-5-2 0-15,-5-3-1 0,-5 1 2 0,-1-6 0 16,-8 0-2-16,-5-3 1 16,-5-1-1-16,-6 1 1 0,-5 2-1 15,-3 6 0-15,-2 8 0 0,-2 5 0 16,1 7 1-16,-3 5-1 0,1 10 0 16,1 6 0-16,2 7 0 0,-1 6 0 15,9 6 1-15,2 2-1 0,6 1 0 0,5 0 0 16,5-9 0-16,6-6 0 0,3-1 0 15,0-1 0-15,7 2 1 0,6 3 0 16,5-4 0-16,4-2 4 16,7-6-3-16,4-2-1 0,6-5 1 15,3-5 2-15,1-4-2 0,2-3-1 0,-2-5 0 16,-1-5-1-16,-6-3 0 0,0-2-10 16,-8-1-47-16,0-1-46 0,7-19-57 15,-5 0-150-15</inkml:trace>
  <inkml:trace contextRef="#ctx0" brushRef="#br0" timeOffset="261620.795">9792 17258 352 0,'0'0'239'16,"0"0"-229"-16,0 0 7 0,0 0 36 16,0 0-7-16,62 12-9 0,-41-12 1 15,0 0-14-15,1 0-7 0,1 0-3 16,1 0-1-16,-3 0-1 0,0-1-1 16,0-1-2-16,-4 0-5 0,-1-1-3 15,-4 3 0-15,-2 0-1 0,2 0 0 16,-6 0-1-16,3 0-38 0,2 0-53 15,6-11-52-15,5-4-173 0</inkml:trace>
  <inkml:trace contextRef="#ctx0" brushRef="#br0" timeOffset="262130.67">10864 17294 195 0,'0'0'280'0,"0"0"-245"16,0 0 5-16,0 0 27 15,0 0-20-15,0 0-3 0,0 0-4 0,0 0-5 16,0 0-8-16,60-19-3 0,-45 2-6 15,3-1-4-15,2-5-3 0,3-6 1 16,2-3-4-16,-1 0-4 0,2-2-1 16,-4-2-2-16,0 2 0 0,-6 2 1 15,-7 2-2-15,-6 3 1 0,-3 8 0 16,-5 3 0 0,-6 7 0-16,-2 5 0 0,-6 4-1 0,-1 5 0 0,-2 7-1 15,0 2 1-15,3 5 0 0,8 0-1 16,8 5 0-16,4 0 0 15,15 3 0-15,5-2 0 0,12 4 1 0,2 0 0 16,2 2 0-16,-2 1 1 0,-6 0-1 16,-8-1 0-16,-11 0 1 0,-10-5 0 15,-5-1-1-15,-12-3 0 0,-4-4 0 16,-3-4 1-16,-4-3-1 0,-1-4 0 16,2-4 0-16,3-3 1 0,4 0-1 0,7-5 0 15,6-3-1-15,7-2 1 0,3 2-13 16,11-5-17-16,5 2-19 0,9 1-42 15,7-5-45-15,-1 1-147 0</inkml:trace>
  <inkml:trace contextRef="#ctx0" brushRef="#br0" timeOffset="262485.8121">11674 16954 262 0,'0'0'151'16,"0"0"-121"-16,0 0 9 16,0 0 36-16,0 0-12 0,0 0-17 15,0 0-19-15,-53-25-8 0,41 47 0 0,-1 10 5 16,0 7 5-16,0 14-4 0,-3 5-3 15,2 7-4-15,0 1 0 0,1 0-1 16,0-1-5-16,0 2-1 0,-3 0-4 16,2 1-1-16,-1-3-4 0,-3-1 0 15,0-5-2-15,1-6 2 0,1-8-2 16,5-9-1-16,3-8-2 0,-1-8 3 16,5-4 0-16,3-11-3 0,1-5-27 15,6-3-33-15,5-14-46 0,6-13-78 16,2-4-218-16</inkml:trace>
  <inkml:trace contextRef="#ctx0" brushRef="#br0" timeOffset="262979.4031">11732 17366 413 0,'0'0'57'15,"0"0"-22"-15,0 0 13 0,0 0 12 0,-43 70-17 16,39-46-6-16,1 1-12 0,3-1-9 15,0-2-7-15,3 1-1 0,3-3-5 16,6 0-1-16,0-1-2 0,4-2 3 16,1-1-3-16,4-3 0 0,-2 0 0 15,2-2 1-15,5-4-1 0,-3 0 0 16,3-4 1-16,0-2-1 0,-1-1 2 0,-1-2-1 16,1-7-1-16,-3-2 3 0,0-3-1 15,-6-4-1-15,-5-2 0 0,1-2 0 16,-7-3 1-16,-4-1-2 15,-1-4 1-15,-6-1 0 0,-7 0 0 16,0-3-1-16,-4 3 3 0,-3 3-1 16,-1 5 1-16,-6 8-1 0,2 6 3 0,-5 6-3 15,-2 3-1-15,1 5 1 0,-1 6-1 16,3 1-1-16,3 6 1 0,-1-1 0 16,7 2 2-16,7 5-2 0,7 0 1 15,6 2 0-15,1 0 1 0,15-2 2 16,2-2-1-16,8-4 1 0,3-3 0 15,10-4 3-15,-1-3-2 0,3-4-1 0,2-4-2 16,-4 0 0-16,-3-4-2 16,-7-2 1-16,-5 0-1 0,-8-1 0 15,-10 1 1-15,-2 0-2 0,-4-1 1 16,-6 1 1-16,-7 0-1 0,-6 0-1 16,0 5-3-16,-6 1-12 0,1 0-28 15,-3 0-26-15,5 1-28 0,-1-2-101 16,0-6-199-16</inkml:trace>
  <inkml:trace contextRef="#ctx0" brushRef="#br0" timeOffset="264806.135">21008 16382 167 0,'0'0'179'0,"0"0"-169"16,-49 28-6-16,39-21 40 16,5 0 4-16,5 2-17 0,0 0-9 0,8 1-1 15,5 3 4-15,2 2-2 16,7 0-2-16,4 2-6 0,7 1-5 15,2 2 2-15,5-2-2 0,3-2-6 16,3 0 0-16,4-1 6 0,4 0-6 16,4 2 0-16,-5-2 0 0,2-2-1 0,5 0-3 15,2 0 2-15,13 2 5 0,7-1 0 16,6 1-1-16,3-1-2 0,18-4-2 16,-14-5 4-16,3-3 2 15,12-2-4-15,-11-8-1 0,0-1 1 0,0-3-1 16,-15-5 6-16,13-2-2 0,11-7 5 15,1 1-1-15,-4-3-1 0,-12 2-1 16,-4-5-4-16,2 0-5 16,-5-4-4-16,0-4 4 0,-3-4 2 0,-5-6-2 15,-2-1 0-15,-8-5 1 0,-5-6 0 16,-3 1 1-16,-9-3 0 0,-3 3-1 16,-9-3 1-16,-8 1-1 0,-6-3-1 15,-11 0 0-15,-9 1 2 0,-5 4 0 0,-12-1 0 16,-10 5-1-16,-10 0 0 15,-10 3-1-15,-9 1 0 0,-6 1 0 0,-6 5 1 16,-2-1-1-16,0 5-6 16,-4 1 6-16,-2 4 0 0,-9 3 1 15,-8 2-1-15,-6 3 0 0,-5 2 0 0,-8 4 3 16,-1 2-1-16,-3 4-1 0,-2 3-1 16,-2 3-1-16,2 6-2 0,-3 4 3 15,3 1 0-15,-1 4 0 0,-1 5 2 16,5 2-1-16,-3 3-1 0,2-1-5 15,0 1 3-15,-1 2 2 0,3 1 2 16,1 2 1-16,4 3-2 0,4 0 2 16,5 6-3-16,5 1 0 0,5 4-3 15,5 4 3-15,4 0 2 0,3 3-2 0,8 5 2 16,6 0 1-16,10 7 2 0,5 4-1 16,10 2-1-16,7 7 1 0,4 3 1 15,6 0-1-15,7 4-1 16,5-1-2-16,5 1 0 0,5-4 2 0,7 1 2 15,8 3-2-15,5-3 1 0,5 2-1 16,5-7-1-16,8-4 0 0,7-4-2 16,3-5-1-16,7-6-2 15,7-3-25-15,5-10-44 0,2-11-77 0,-3-13-266 16</inkml:trace>
  <inkml:trace contextRef="#ctx0" brushRef="#br0" timeOffset="276476.5871">9465 16925 183 0,'0'0'251'0,"0"0"-243"0,0 0 1 15,0 0 35-15,-65-24 8 16,47 24-16-16,-2 5-12 0,0 1-6 15,4 5-1-15,0 3-1 0,5 3-5 16,2 5-1-16,1 6 1 0,3 8 0 16,2 7-1-16,2 7-1 0,-2 5 4 0,1 5 3 15,-1 1-5-15,-2 5 0 16,2 4-1-16,-4 9-1 0,0 6-7 16,1 6 0-16,0 2 2 0,1 2-2 0,0-2-1 15,1-4-2-15,0-5 3 0,1-8-1 16,1-16-1-16,1-15 4 0,0-3 1 15,-2-4 1-15,0-1-4 0,-2-1 4 16,-1-8 0-16,-2-7 0 0,0 5-2 16,-5 3 2-16,-2 5 0 0,-5 2-1 15,0-2-5-15,-6-4 3 0,-1-3 0 16,-1-4-3-16,-3-4 1 0,1-8-2 16,1-4 0-16,0-7-30 0,2-3-33 15,5-13-26-15,-9-56-57 0,6-1-150 16</inkml:trace>
  <inkml:trace contextRef="#ctx0" brushRef="#br0" timeOffset="277068.6481">8396 19005 188 0,'0'0'176'0,"0"0"-106"16,0 0-33-16,0 0 12 0,0 0 18 15,0 0-27-15,0 0-11 0,0 0-2 16,-16-21-5-16,16 13-3 0,6-2-2 16,4-1 3-16,1-2-1 0,2-3-3 15,7-4-5-15,1 0-2 0,-1-5-2 0,4 1-4 16,0-3 1-16,0-4 1 15,-2 3 1-15,-2-2-5 0,-2 3 2 16,-3 0 1-16,-5 5-1 0,-3 3-3 16,-5 3 3-16,-2 7 0 0,-2 3-3 15,-7 6 0-15,0 9 0 0,-1 4 1 0,0 5-1 16,2 3 0-16,4 3 0 0,3 2 4 16,1-1 0-16,9 2-2 15,5-4 2-15,2-1 4 0,3-2 2 0,-1 1-8 16,-1-4 1-16,-3 0 0 0,-4 0-3 15,-6-2 2-15,-3-2-1 16,-1-1 2-16,-7-3-3 0,-5-2-1 16,-2-2 1-16,-4-1 0 0,1-1-1 0,-2-2-2 15,2-1-6-15,0 0-33 0,3-1-44 16,12-26-33-16,4-11-146 0</inkml:trace>
  <inkml:trace contextRef="#ctx0" brushRef="#br0" timeOffset="277827.1173">9201 16579 432 0,'0'0'18'0,"0"0"1"15,-20 64 38-15,6-38 29 0,-8 2-34 16,-3 0-25-16,-11 6-14 0,-6 0-6 16,-5-2 2-16,-2-1 7 0,3-4 0 15,6-5-4-15,5-8-5 16,9-4-5-16,8-5-1 0,6-5 0 0,2-7 1 16,3-7 1-16,2-4-2 0,3-4 0 15,2-3 1-15,2-3-2 0,5 2-1 16,0-4 1-16,5 3 1 0,-2 1-1 15,2 6-2-15,0 4 1 0,0 7 1 16,0 5 0-16,1 4-2 0,3 1 2 0,-2 5 0 16,2 4 0-16,0 5 0 0,2 5 1 15,2 4 5-15,2 3 0 16,2 0-5-16,-2 0 2 0,2-1 1 0,-2-2-2 16,0-2-1-16,-3-2 1 15,0-6 4-15,-2-2 0 0,-3-5-2 16,1-5 3-16,-1-2-1 0,0-3 0 0,1-9 1 15,1-2 4-15,0-5-4 0,-2-2-4 16,-1-1-2-16,-2-3 1 0,-2-1 1 16,-4-4-2-16,-2-7 1 0,-3-2 1 15,0-4-1-15,-5-3-1 0,-5 4 0 16,-4-3 1-16,-1 4-2 0,0 5-1 16,-3 7 1-16,2 7 0 0,-4 5 1 15,0 7-1-15,1 2 0 0,-4 3 1 16,-4 5-1-16,-2 5-1 0,0 6 1 0,1 6 1 15,4 2-1-15,5 7 1 16,8 1-1-16,8 2 1 0,5 5 1 16,13-6-2-16,12 0 0 0,13-1 3 0,14-4-3 15,11-1 1-15,-1-6-1 16,11-3 0-16,20-2-19 0,4-8-77 16,12-6-92-16,-10-12-404 0</inkml:trace>
  <inkml:trace contextRef="#ctx0" brushRef="#br0" timeOffset="279946.2556">8748 17395 378 0,'0'0'173'0,"0"0"-169"0,0 0-2 16,0 0 35-16,0 0 30 0,0 0-29 15,0 0-16-15,0 0 5 0,-21 36 8 0,18-20-9 16,3 2-6-16,0-1-4 0,3-1-5 15,3 2-3-15,0-2 2 0,0-2-2 16,0 1-5-16,0-2-3 16,-3 1 0-16,2 2 0 0,-4-2 0 0,-1 2-38 15,-1 0-56-15,-7-1-31 16,0-3-120-16</inkml:trace>
  <inkml:trace contextRef="#ctx0" brushRef="#br0" timeOffset="280131.7782">8447 17766 532 0,'0'0'18'0,"0"0"-1"16,0 0 24-16,0 0 11 0,0 0-25 0,0 0-14 16,0 0 2-16,0 0 4 15,52 22 9-15,-20-22 3 0,6 0-4 16,7-6-4-16,2-2-4 0,3-3-9 16,-2 0-5-16,0-3-2 0,-8 2-2 15,-5 1-1-15,-8 4-7 0,-7 1 5 16,-5 2-37-16,-5 1-42 0,-7 3-35 15,-4 0-58-15,-7 2-130 0</inkml:trace>
  <inkml:trace contextRef="#ctx0" brushRef="#br0" timeOffset="280527.5198">8692 17781 264 0,'0'0'147'16,"0"0"-121"-16,0 0 34 0,-47 54 20 0,40-35-33 16,3 3-16-16,3 6-6 0,0 1-7 15,1 3 4-15,0 1 2 16,3 0 0-16,6-3-12 0,2 0 1 15,1-4-2-15,4-2-4 0,-2-4-4 16,1-2 2-16,0-2 1 0,2-3-5 16,-1 1 0-16,3-2 1 0,-3 0 1 15,-1-4-2-15,0-4-1 0,-3-4 0 16,2-3 4-16,-1-6-3 0,-1-5 1 0,2-8 0 16,-3-5 0-16,0-8-2 15,0-5 0-15,-2-3 2 0,-1-3-2 0,-5 0 0 16,-1 0 0-16,-2-1 1 0,-3 3 0 15,-4-1-1-15,-3 6 0 0,-3 7 3 16,0 9-3-16,1 9-1 0,-3 9 1 16,0 5 0-16,-5 10 1 15,-2 10-1-15,-1 3 2 0,-1 7 3 0,1 3-1 16,5 2-3-16,4 3-1 0,8 0 1 16,5-1-1-16,3-3 1 0,10-4 0 0,10-5 1 15,10-5 2-15,4-6-1 16,4-9 1-16,2-5-4 0,-3-1-3 15,-2-9 2-15,-4-3 0 0,-2-2-9 16,-4-1-39-16,-1-4-44 0,2-10-78 16,-3 0-267-16</inkml:trace>
  <inkml:trace contextRef="#ctx0" brushRef="#br0" timeOffset="281640.7907">10988 17058 378 0,'0'0'65'0,"0"0"-37"0,0 0 24 16,-5-53 16-16,9 44-22 15,4 4-8-15,6 4-9 0,4 1-7 0,2 6 4 16,2 7 2-16,-2 4 0 16,-3 6-9-16,-7 6-8 0,-4 6-3 0,-6 3-3 15,-2 4-5-15,-13 1 1 0,-8 0 0 16,-4 2 0-16,-6 1-1 0,-1 3-1 16,0-4 0-16,4-4-21 0,3-6 0 15,7-8 11-15,8-11 11 0,7-6 0 16,4-6 0-16,1-4 0 15,1-5 3-15,6-7 2 0,7-6-3 0,8-8 1 16,1-5 4-16,8-4 1 0,2-1-6 16,2-1 3-16,3-1 2 0,4-2 0 15,-3 2 1-15,2 0 2 0,-3 0 0 16,-3 3 1-16,-3-2-1 0,-6 5 5 0,-6 3-1 16,-9 4-2-16,-2 4-3 15,-8 3 1-15,-1 3-1 0,-6 2-5 16,-7 2-1-16,-3 7-1 0,-8 4 0 0,-1 5-2 15,-2 10 0-15,3 6 0 0,-4 9 0 16,7 9-1-16,1 9 1 16,-1 6 2-16,8-1 2 0,2 2-1 0,9-6 2 15,4-4 4-15,12-2 0 16,7-5-7-16,9-6 0 0,4-5 1 0,10-8-1 16,0-5 0-16,2-8 0 0,0-5 2 15,-11-1-4-15,-4-4-11 0,-13-4-6 16,-4 1-12-16,-12 0-21 0,-3 3-28 0,-15-2-38 15,-8 0-86-15,-1-3-312 0</inkml:trace>
  <inkml:trace contextRef="#ctx0" brushRef="#br0" timeOffset="282262.0932">12711 17423 505 0,'0'0'5'0,"0"0"-2"0,-60-50 32 16,38 40 19-16,-3 5-22 0,4 1-3 16,2 4-1-16,1 8-10 0,2 4-1 15,0 6-1-15,2 6 3 0,1 5 1 16,6 2-2-16,2 3-3 0,2-1-7 15,3 1-5-15,0-3-1 0,5-2 1 16,1-1-3-16,8-6 1 0,0-4 0 16,5-8-1-16,2-5 0 0,7-5 1 15,3-8 0-15,2-9-1 0,1-6 0 16,-2-3-2-16,-5-4 0 0,-2-1-1 0,-6-1 2 16,-5-4 1-16,-4-2 0 0,-5-1 0 15,-4-6 0-15,-1-3 0 16,-9-5 1-16,0-6 1 0,-4-4-1 15,-2 0 1-15,3 6 2 0,1 14 0 16,0 14-1-16,6 11 10 0,-1 10 1 16,4 8 1-16,-1 2-7 0,2 10-4 15,0 13-3-15,-1 11 1 0,2 10 0 16,0 8 9-16,2 5-2 0,2 2-2 16,3-1-2-16,-3 1 4 0,-3 0-2 15,-1-2-2-15,0-3-3 0,0-4 0 0,0-9 0 16,3-5-2-16,7-7-7 0,-1-10-38 15,7-8-31-15,2-8-41 0,10-9-40 16,1-10-154-16</inkml:trace>
  <inkml:trace contextRef="#ctx0" brushRef="#br0" timeOffset="282784.1733">13059 17295 328 0,'0'0'163'16,"0"0"-150"-16,0 0 45 15,0 0 13-15,0 0-40 0,0 0-6 0,0 0 9 16,-30 80-2-16,30-46-5 0,0 0-4 0,0 4-3 16,0 0-6-16,0-2-4 0,3-1-1 15,4-1-5-15,0-2-1 16,3-3-2-16,-1-3 1 0,4-6-1 0,2-4-1 16,3-4 2-16,1-6-2 15,5-4 2-15,0-2-2 0,5-1 1 16,-4-7-1-16,3-2 1 0,-4-3-1 15,-2-4 2-15,-4-1-2 0,-6-3 1 16,-4-2-1-16,0-3-3 0,-6 0 3 16,0-4 0-16,-2-1 0 0,0-2-1 0,0-3 1 15,-4 0 0-15,-3 3 0 0,2 4 1 16,-5 5-1-16,4 8 2 0,-5 0 1 16,3 5-1-16,-4 3 1 0,-5 0-1 15,-2 1-2-15,-4 0 0 0,-3 0 0 16,-2 2-1-16,1-1 1 0,2 3 0 15,5 3 2-15,2 0-2 0,3 9 1 16,2-1-1-16,4 4 2 0,1 2 2 16,4 4 0-16,3 3 0 0,1 1 3 15,4 2-2-15,5 2 0 0,0 0-3 16,5 1 2-16,0-2 0 0,1 0-2 16,3-5 0-16,4-1 2 0,7-7 0 0,3-4-3 15,2-5 1-15,0-3 0 16,-1-7 1-16,-6-4-2 0,-4-3-1 0,-6-1 0 15,-3 1 0-15,-8 1-9 16,-6 0-18-16,0 2 1 0,-8 5-3 16,-9 3-34-16,-11 3-44 0,-1 0-115 15</inkml:trace>
  <inkml:trace contextRef="#ctx0" brushRef="#br0" timeOffset="283325.8018">12966 17467 617 0,'0'0'10'0,"3"-54"19"16,2 32 57-16,0 9-12 0,8 5-32 0,3 8-11 15,4 4-10-15,5 8-5 16,1 6 2-16,2 7-1 0,-7 4-4 15,2 5-5-15,-5 3-3 0,-7 3-1 0,-2 0 0 16,-7 4-4-16,-2 2 0 0,-13 2 1 16,-4 0 0-16,-2-2 0 0,-7-6-2 15,1-6 0-15,-3-11-2 0,7-9 2 16,5-11 1-16,3-6 2 0,6-13 0 16,3-10-1-16,4-8 0 0,6-7 2 15,11-11 0-15,8-4-2 0,11-4 1 0,6 1-2 16,9 6-1-16,7 3-1 0,1 9 2 15,2 3 3-15,-4 4-3 0,-4 5-4 16,-8 2 4-16,-6 0 10 0,-11 5 0 16,-4 0-10-16,-12 4 0 15,-7 2 0-15,-5 4 0 0,-13 1 0 16,-6 5 0-16,-8 6 0 0,-2 3 0 16,-5 14 0-16,-3 8 0 0,3 9 0 15,1 9 0-15,8 8 0 0,2 8 0 16,10 5 0-16,7 3 0 0,6 5 0 0,7 3 0 15,9-4 0-15,6-1 0 0,2-12 0 16,10-7 0-16,7-5 0 0,6-7 0 16,7-7 0-16,7-8 0 0,6-10 0 15,8-4 0-15,5-7 0 0,3-3 0 0,0 0 0 16,0-7 0-16,-1-10 0 16,13-28-211-16,5-12-484 0</inkml:trace>
  <inkml:trace contextRef="#ctx0" brushRef="#br0" timeOffset="292064.1654">3945 17608 273 0,'0'0'173'16,"0"0"-132"-16,0 0-4 0,0 0 25 15,0 0-10-15,-54-4-11 0,52 8-12 16,2 0-10-16,0 3-3 0,3 3 10 16,7-2 0-16,5 2 0 0,5-2-7 15,6-4-1-15,6-1-6 0,2-2 5 16,2-1-3-16,1-1-4 0,0-3-3 15,-2-3-1-15,-4-3 0 0,-6 2-2 0,-2 1-3 16,-6-2-1-16,-4 3 2 16,-3 1-2-16,-6 3 0 0,-3 1-2 15,-1 1-26-15,0 0-17 0,0 1-36 16,-3 4-25-16,-7 4-45 0,-1 1-86 16</inkml:trace>
  <inkml:trace contextRef="#ctx0" brushRef="#br0" timeOffset="292249.9321">3933 17862 396 0,'0'0'74'0,"0"0"-21"0,0 0 20 16,0 0-5-16,50 37-18 0,-17-38-9 15,11-9-6-15,0-2-6 0,6-2-4 16,-2 0-2-16,-3-1-6 0,-6 4-1 16,-8-1-5-16,-6 2-4 0,-8 4-7 15,-9 3 0-15,-5 2 0 0,-2 1 0 0,-1 0-1 16,0 0-28-16,-3 0-19 0,-3 1-45 15,-6-1-44-15,4-10-167 16</inkml:trace>
  <inkml:trace contextRef="#ctx0" brushRef="#br0" timeOffset="298588.9162">4937 17956 128 0,'0'0'22'0,"0"0"61"15,0 0-52-15,0 0-13 0,0 0 23 16,0 0 20-16,-1 7-3 0,0-7-10 15,-1 0-2-15,1 2-7 0,0-1-7 16,1 1-3-16,0 2 2 0,0 0-5 16,2 1-6-16,5-1-1 0,5-3 2 15,2 0-3-15,7-1-2 0,2-1 1 16,6-5-5-16,2-2-2 0,0-1-3 16,-1 0-3-16,-1-2 1 0,-1 1 0 0,1-3 2 15,-5 2 5-15,-2-1-7 0,-6 1 2 16,-5-2-3-16,-5 2 0 0,-3 0-1 15,-3-2 1-15,-5-2-1 0,-4 0 0 16,-5-3-2-16,-2-2 0 0,-3 1 2 16,-6 1-2-16,1 1-1 0,-3 4 0 15,3 3 0-15,-3 3 0 0,4 5-2 16,-2 2 0-16,4 6 2 0,-3 6 0 16,2 3 0-16,3 6 0 0,-1 8 2 15,0 4-1-15,0 5-1 0,3 4 0 16,5 2 0-16,1 2 3 0,8 0-2 15,3 1 4-15,6-2 2 0,12-4-3 16,9-8-2-16,8-7 5 0,9-8-4 16,8-6 0-16,1-5 0 0,5-5 0 15,-2-2-1-15,-6-5-2 0,-1-5-5 16,-9-3 4-16,0-3 0 0,-9-2 1 16,-8-3-13-16,-3-2-35 0,-7-7-77 0,-7-5-64 15,-1-4-221-15</inkml:trace>
  <inkml:trace contextRef="#ctx0" brushRef="#br0" timeOffset="298888.2861">5006 17318 337 0,'0'0'172'0,"0"0"-142"16,0 0-7-16,0 0 40 15,0 0-14-15,0 0-30 0,0 0 6 0,56 27 0 16,-28-21 4-16,3-1-4 16,2-1-5-16,1-1-3 0,3-1 0 0,-2-2-7 15,0 0-5-15,-3 0 3 0,-3 0-2 16,-3 0-1-16,-8-2 1 0,-7 1-2 16,-3 0 1-16,-7 1-4 0,-1 0 1 15,0-1 0-15,0 0 0 0,-4 0-2 16,-6-2-2-16,-2 0-44 0,-9-1-66 15,2-1-98-15</inkml:trace>
  <inkml:trace contextRef="#ctx0" brushRef="#br0" timeOffset="299859.4409">5775 17340 266 0,'0'0'182'15,"0"0"-121"-15,0 0-13 0,0 0 5 16,0 0 11-16,0 0-16 0,0 0 0 16,0 0-9-16,0 0-11 0,-2 9-1 15,13-18-5-15,0-6-7 0,7-2-2 16,0-4 1-16,2-1-1 0,2-3-6 16,5-4 0-16,-5-3-2 0,5-6 1 15,-3-2-3-15,2-3-1 0,-7 0 1 16,-1-2-2-16,-5 0 0 0,-2 8 1 15,-8 6 0-15,-3 10 0 0,-5 9-2 16,-4 6 0-16,-5 4 0 0,-4 2-1 0,-4 7-1 16,-7 3 2-16,0 6 0 15,8 2-1-15,6 1 0 0,5 4-1 16,9 2 2-16,7 3-1 0,13 3 1 0,10 0 0 31,10 5 1-31,6 1-1 0,-1-1 1 0,0 1 0 16,-10-5 1-16,-4-1-2 0,-12-6-3 0,-5 0 2 0,-9-6 0 15,-5 1 0-15,-12-5 1 0,-4-2 2 16,-4-2 0-16,-9-3-1 16,-1-4 0-16,0-2 2 0,3-2-3 0,3-5 0 15,8 0 0-15,7-4 0 0,3-1 3 16,6 1-1-16,1-2 1 0,1 0-3 16,9 1 0-16,0 2-4 0,5 3-25 0,4 4-37 15,6 1-78-15,-5 0-93 0</inkml:trace>
  <inkml:trace contextRef="#ctx0" brushRef="#br0" timeOffset="300223.6265">5654 17645 278 0,'0'0'231'0,"0"0"-189"0,0 0 4 15,0 0 20-15,-59-4-13 16,50 10-9-16,7-1 0 0,2-1-12 0,1 2-10 16,7-3-1-16,9 1 4 15,13-3 0-15,13-1-1 0,8-1-9 16,5-6 0-16,7-2-3 0,5-1 1 15,3 1 2-15,2-1-15 0,-5 0 0 0,2 1 0 16,-2-2 0-16,-7 3 0 0,-10-1 0 16,-5 2 0-16,-14 2 0 0,-13 1 0 15,-9 2 0-15,-9 1 0 0,-2-2 0 16,-10 3 0-16,-5 0 0 16,-8 0-37-16,-3 0-41 0,-3 6-15 0,7-1-33 15,-1 1-62-15,5-1-133 0</inkml:trace>
  <inkml:trace contextRef="#ctx0" brushRef="#br0" timeOffset="300650.1552">6028 17747 161 0,'0'0'326'0,"0"0"-276"0,0 0 4 16,-47 52 18-16,30-32-16 0,-1 6-18 15,3 2-10-15,-3 4-6 0,0 4-1 16,1 0-2-16,4-1-8 0,4 0-5 15,5-3-2-15,4-5-1 0,0-1 0 16,10-5-3-16,2-2 2 0,4-6-1 16,3-3 2-16,5-2-1 0,-1-6 0 15,5-2 2-15,0 0-1 0,-4-1 0 16,3-5-1-16,-4-2 2 0,2-3 2 16,-3-4-2-16,0-2-3 0,0-6 0 15,-4-5 1-15,-1-1 0 0,-4-1 0 16,-6-4 1-16,-1 0 1 0,-5-2 0 15,-1-1 3-15,-8-1-1 0,-6 0 1 16,-2 3-2-16,-2 6-1 0,-3 6 3 16,-6 7-2-16,3 8-2 0,-4 8-1 0,-6 2 2 15,-1 10-1-15,-4 8-3 0,0 3 0 16,4 6 8-16,3 0-1 0,11 5-2 16,7-4-1-16,13 0-2 0,6-2 2 15,15-6-1-15,13-4 1 0,10-6 0 16,11-9-4-16,8-3 0 0,6-11 0 15,6-3 0-15,0-7-11 16,8-1-61-16,13-15-107 0,-10-1-231 0</inkml:trace>
  <inkml:trace contextRef="#ctx0" brushRef="#br0" timeOffset="314542.0017">25732 8758 201 0,'-5'-33'118'16,"3"16"-97"-16,2 1 18 0,0 0 6 16,4 5 0-16,4 0-10 0,-1 2-10 15,2 1-3-15,-2 1-6 0,2 1-1 16,-3 2 1-16,0 1-3 0,0 1-4 15,-3 2-1-15,5 0 0 0,-2 0-3 16,0 0 1-16,2 0 0 0,0 0 1 16,0 4 2-16,-3 1-2 0,0 5-1 15,2 2 0-15,-1 4 4 0,-2 5 2 16,2 0-2-16,-2 4 3 0,-1 2-1 16,-1-1-5-16,3 2 0 0,-2 1 0 0,1 1-1 15,-1 0-2-15,-1 2-1 0,0 2 0 16,0 0-1-16,-2 4 3 0,0 0-2 15,0 1 1-15,0 3-1 0,0 1 1 16,0 2-1-16,0 0 1 0,0 1 0 16,0 0-1-16,5 2 1 0,-1 4 1 15,1-1-2-15,4-1-3 0,-3 1 1 16,4 2 2-16,-4 4-1 0,1 0 0 16,-3 1 1-16,-2 0-1 0,-2 5 0 0,0 2 2 15,0 4-1-15,-5 3 0 0,-1-2 1 16,3-1-3-16,0 0 1 15,1 1-2-15,-3 2 0 0,-1-3 1 16,1-3 0-16,2-5-1 0,-1-2 3 16,1-3 0-16,2-5 1 0,1-4 3 0,0-5 1 15,0-4-2-15,1-5-1 16,4-4-2-16,0-5 1 0,0-3-1 0,1-3-1 16,-1-2 0-16,0-1-2 0,0-2 1 15,-1-4 0-15,-1-3-1 0,-3 0 0 16,2-2 0-16,-2-3 0 15,0-1 0-15,0 0 1 0,0 0-1 0,0 0 2 16,1 0 0-16,-1 0 2 16,0 0 10-16,0-5 0 0,0-1-7 0,0 0 0 0,0 0-4 15,0 0 0-15,-1 1 1 16,-1 0-1-16,0 1 1 0,-5 1-1 16,0-2 1-16,-4 4-2 0,-11-1 1 15,-8 2-2-15,-13 9-1 0,-14 4 0 16,-8 5 0-16,-12 3-1 0,-5 1-4 15,-4 2 1-15,3-3-2 0,15-7-7 16,17-7-10-16,28-10-14 0,23-20-38 16,16-18-90-16,15-9-245 0</inkml:trace>
  <inkml:trace contextRef="#ctx0" brushRef="#br0" timeOffset="314951.4871">25833 8872 360 0,'0'0'5'0,"-22"-69"21"0,13 43 32 0,-6 5-1 16,-4 0-11-16,-6 4-10 0,-6 5-11 15,-7 6-9-15,-9 6-6 16,-6 1-5-16,-4 8-2 0,0 3-2 16,4-1-1-16,9 1 2 0,11-1-2 15,15-2 0-15,11-2 0 0,7 0-1 16,15-2 0-16,14 3-38 0,16-6-38 16,-3-1-102-16</inkml:trace>
  <inkml:trace contextRef="#ctx0" brushRef="#br0" timeOffset="322812.3764">26105 8703 427 0,'0'0'7'15,"0"0"-2"-15,0 0-3 16,0 0 2-16,0 0 4 0,0 0 8 16,0 0-1-16,0 0 3 0,62 29 2 15,-33-26 0-15,7-3 3 0,6 0 0 16,13 0-1-16,6 0-5 0,6-1-3 0,10-2 0 16,5-3-1-16,6 2-2 0,6-3-2 15,12-1-2-15,4-3 1 0,12-2-6 16,9-2-1-16,8-3 5 15,4-1-1-15,4 0 0 0,5-3 1 16,4 4 0-16,2-1-5 0,-4 0 1 0,-5 1 2 16,-11 1 4-16,-12 1 3 0,-17 3 0 15,-14 0-8-15,-17-1-2 0,-19 4-1 16,-17-1 2-16,-14-1-2 0,-15 0 2 16,-11-1-1-16,-4-1 2 0,-10-3 0 15,-5-2-2-15,-8-1-1 0,-9-2-4 16,-6-2-1-16,-7-2 0 0,-5-1 2 15,0 2 3-15,-1 5 0 0,9 3 1 0,2 8-1 16,6 7 0-16,6 2 0 0,5 2 1 16,10 6-1-16,7 1 2 15,8 5 5-15,7 3-3 0,11 2 1 16,13 4 2-16,8 0 9 0,15 2 7 16,6 0 1-16,5 4 3 0,2 2-6 0,-4 1-4 15,-11 4 0-15,-9-2-7 16,-15-1 1-16,-11-3-8 0,-11-4-3 15,-10-2-1-15,-12-3 1 0,-12-2 0 0,-17 1 0 16,-13 0 0-16,-16-2-1 0,-17-1-27 0,-16-2-15 16,-10 1-20-16,-15 1-29 15,-5-2-15-15,-12-4-44 0,-8-5-88 16</inkml:trace>
  <inkml:trace contextRef="#ctx0" brushRef="#br0" timeOffset="323149.0735">26183 8337 284 0,'0'0'69'16,"0"0"-22"-16,0 0-9 0,0 0 31 15,0 0-15-15,-86 76-15 0,44-33-18 16,-4 3-7-16,3 4-2 0,3-1 4 15,7-1 0-15,11-2 4 0,7-7 4 16,10-4-1-16,5-5-4 0,9-5-1 16,7-5-2-16,9-3-4 0,6-3 0 15,10-2 1-15,9-3 2 0,7-2-3 16,6-2-1-16,7 0 2 0,-1-3-2 16,4 1 0-16,-4-2-3 0,-3 2 1 15,-3 3-4-15,-7 1-3 0,-4 0-1 16,-9 2 1-16,-5 2-2 0,-5-1 0 15,-5 1-12-15,-2-2-54 0,1-9-69 16,0-4-66-16,2-12-198 0</inkml:trace>
  <inkml:trace contextRef="#ctx0" brushRef="#br0" timeOffset="324898.772">25969 13577 265 0,'0'0'246'0,"-10"-51"-211"16,8 15 11-16,1-7-24 16,1-6-12-16,0-6 6 0,0-2 4 0,0-3-5 15,2-4-4-15,-1-1 3 16,-1-5 5-16,0-9 0 0,0-5-5 16,0-7-4-16,-1-2-6 0,0 0-3 15,1-1 0-15,0 4 1 0,2 6 1 0,2 5 0 16,1 9 0-16,-3 5-1 0,-1 8 0 15,-1 3 0-15,0 6 0 0,-4 2-2 16,-3 5 0-16,0 2 3 0,-4 6 2 16,4 1 3-16,-3 3 1 15,2 7-4-15,-1 2 0 0,4 7 3 0,0 4 4 16,1 4-2-16,3 3-3 16,0 2 0-16,-1 6-3 0,-5 12-4 0,-5 13-1 15,-8 13 1-15,-4 7 3 0,-3 6-1 16,-1 0-2-16,0-3-2 0,5-5 2 15,-3-7 1-15,9-7 0 0,4-5 0 16,5-12 1-16,7-7 4 0,0-7 0 16,1-4-3-16,6-7 1 0,10-12 3 15,11-13 9-15,2-7-6 0,6-6-5 0,0-3-2 16,0 1-2-16,1 0 0 16,0 4 7-16,5 5 4 0,-2 6-5 15,-2 10-3-15,-4 8 4 0,-5 11 1 16,-6 5 0-16,-2 12 0 0,-4 8-1 0,-4 7-3 15,1 6 0-15,3 4-5 0,6 3 0 16,10 1 0-16,10-1-12 0,10-10-51 16,8-14-96-16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1:20.6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19745 9619 166 0,'0'0'111'0,"0"0"-88"0,0 0 15 15,0 0-6-15,-71-54-3 0,42 39-7 16,-3-2-7-16,-5 0-5 0,-2-1-3 16,-4 1 2-16,0 0 1 0,-4 0-1 15,-4 0 2-15,-5 3 6 0,-6 0-7 16,-8 2 0-16,-4 4-3 0,-9 0-3 15,-6 1-2-15,-4 0 0 0,-5-3-1 16,-4 4 0-16,-5-1 0 0,3 2 2 0,-5-1-3 16,4 1-6-16,2 2 6 15,-6 0 1-15,6 3 0 0,1 0 1 0,2 3 1 16,2 4-1-16,0 0-1 0,1 3-1 16,-2 0 0-16,-1 3-1 15,-1 0 1-15,-1 2 1 0,-5 2 0 0,3 1-1 16,1 1 1-16,2 3-1 15,2-1-4-15,2 2 4 0,5-1 0 16,7 1 0-16,8 1 0 0,4 2 0 16,6-1 1-16,2 3 0 0,0-3-1 0,4 4 0 15,2-1 0-15,4 2-1 16,4-2 0-16,6 0 1 0,4-1 0 16,3 0 2-16,6 1 9 0,1 1-2 15,7 0-2-15,0 3-2 0,3 0-1 0,0 0-2 16,2-1 0-16,3 1-2 0,1-2 2 15,2 2-2-15,2 1 1 0,2-2-1 16,4 0 1-16,1 1-1 0,4-2 0 16,3-1 1-16,5-3-1 0,5 0 1 15,5-2 1-15,2 2 4 0,7-2 0 0,3 0 0 16,7 1 1-16,4-1-2 16,2 2 2-16,7-4 2 0,3 1 0 15,4-5 0-15,5 1 4 0,4 0-1 0,0-3-2 16,1-1-5-16,3 0 4 15,2-2 2-15,-1 1-4 0,0 0-6 0,4-4 2 16,0 1 1-16,2-3 2 16,1 0-2-16,1 1 0 0,2-2 0 0,3 0-1 15,3 2 0-15,-2 2 2 0,1-1 0 16,3 1-4-16,1 2 0 0,1-2 0 16,1-2 2-16,5 0 5 0,4-3-1 15,2 0 3-15,6-2-1 0,2-1-4 16,7 0 1-16,2-1-6 0,1 2-3 0,2-3 3 15,-1 0 4-15,-4 1 0 16,1-2 2-16,3 0-1 0,-2-2-2 0,1-3-2 16,2-1-1-16,-3 1 2 0,0-4 1 15,-3 0 0-15,-3 0 1 0,-1 1-2 16,-4 0-2-16,-5-1-5 0,-5 0 5 16,-4-2 3-16,-6 1 0 0,-5-3 3 15,-5 3 2-15,-2-5-2 0,-5-1 0 16,-1-2-2-16,-2-6-4 0,-4 2 0 15,-3-5 4-15,-2 0 3 0,-5-1 0 16,-4-1 0-16,-5-1 2 0,-7-1-2 16,-7-2 0-16,-5-1 1 0,-7 1 0 15,-5-2 0-15,-7 0-1 0,-5 1-2 16,-3 0 0-16,-9-3-1 0,-2-1-1 0,-9 1 0 16,0-4-3-16,-6 2 0 15,-3 0 0-15,-2-1-3 0,-4 3 3 16,-4-1 0-16,0 0 1 0,-5 3 1 0,-3 1-1 15,-2 1 3-15,-6 1 1 16,-1-1-3-16,-4 4-1 0,2-2 2 0,0 3-2 16,4 2 2-16,-2 0-1 0,3 1 1 15,-3 2-3-15,-4-3 0 0,1 5-5 16,-4-3 5-16,-2 3 1 0,0-1 0 16,-2 3 1-16,0 0 1 15,-4 3 0-15,0 5 0 0,-2 3-3 0,-7 3 0 16,-4 5 0-16,-9 5 0 0,-8 9 0 15,-18 4-62-15,-20 0-66 0,-22-4-96 16</inkml:trace>
  <inkml:trace contextRef="#ctx0" brushRef="#br0" timeOffset="880.6712">9061 11647 333 0,'0'0'5'0,"0"0"-2"0,0 0 11 15,0 0 17-15,0 0-6 0,0 0-11 16,0 0-10-16,0 0-4 0,8-19 0 16,7 26 3-16,8 4 3 0,6-4 3 15,8 4-1-15,7-5 0 0,8 0 0 16,12 0 2-16,9-4 4 0,12 0 1 15,5-2-1-15,3 0-1 0,4 0 4 16,5 0-7-16,3 0-3 16,-2-3-1-16,2 0 4 0,2-1 5 0,-5 1-2 15,-3 0-4-15,-6-1 2 0,-5 2-4 16,-15-3 1-16,-9 2-7 0,-14 2 3 16,-16-1-1-16,-14 2-1 0,-12 0-2 15,-8 0 0-15,-8 0 1 0,-8 0 9 16,-8 0-4-16,-8 3-6 0,-4 2 0 15,-6 0-36-15,-6-5-59 0,3-2-121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9-02T09:01:51.87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18083 11336 103 0,'0'0'2'0,"0"0"69"16,0 0-52-16,0 0 4 0,0 0 7 16,-29-18 4-16,28 17 8 0,1 1-2 15,0 0-2-15,0 0-13 0,0 0-4 16,4 0-1-16,8 0-2 0,1 0 5 15,5 0-2-15,1 0 0 0,4 0-8 16,5 0-2-16,2 0-5 0,2 2-1 16,3 1-1-16,2-2-2 0,9 1 1 15,1-2-1-15,6 1 0 0,8 1 1 16,0-1 2-16,7 2 0 0,0 0 2 0,3 2-1 16,1-1 2-16,5-1-4 15,0-1 1-15,0 2-1 0,1-3 0 16,0-1 2-16,-4 0 1 0,5 0 0 0,-3-5 0 15,1 4 0-15,-2-1 2 16,-3-2-4-16,-3 2 1 0,-4-2-4 0,-5 3 2 16,-10-2 0-16,-5 0-1 15,-10 3 1-15,-10-3-1 0,-8 2 1 0,-8-1-2 16,-7 2 0-16,-2 0 0 0,0 0 2 16,0 0 3-16,-1 0 5 0,-5 0-7 15,-2 0-2-15,-4 0-3 0,0 0 0 16,-2 0 0-16,0 0-35 0,0 0-31 15,-3 0-58-15,1 0-135 0</inkml:trace>
  <inkml:trace contextRef="#ctx0" brushRef="#br0" timeOffset="1206.8299">22068 11339 97 0,'0'0'48'16,"0"0"-45"-16,0 0 19 0,0 0 8 15,0 0-15-15,0 0-11 0,0 0 28 16,0 0-2-16,24 0-9 0,-8 0-1 16,6 0 2-16,2 0-3 15,6 0 1-15,4 0 2 0,6 0-5 0,1 0-5 16,6-1 1-16,-2-1 0 0,8-1-1 15,-2 1-2-15,2 2 1 0,3 0 0 16,2 0-2-16,0 0 0 0,0 2-3 16,2 1-2-16,-4-2 2 15,5 2-2-15,-3-1 0 0,1 0 1 16,-1 1 0-16,3-2 2 0,-2 0 4 0,1-1-2 16,3 0 2-16,1 0-6 0,-4 0 0 15,2 2 1-15,1-2-1 0,-2 0 1 16,-5 2 0-16,1-2-1 0,-3 1-1 15,-3 0 2-15,-3-1 0 0,-8 4-1 16,1-4 2-16,-8 0-4 0,-5 0 1 16,-3 0 0-16,-6-2 0 0,-7-1 0 15,-6 0-1-15,-2 0 0 0,-3-1-1 0,-1 1 1 16,0-3 1-16,-5-1-4 0,-7-1 0 16,-10-11-57-16,-9-1-113 0</inkml:trace>
  <inkml:trace contextRef="#ctx0" brushRef="#br0" timeOffset="7224.6185">23941 13001 85 0,'0'0'126'0,"0"0"-56"0,0 0-53 15,0 0 1-15,0 0 10 0,66 0 0 16,-42 0-1-16,3-1-1 0,6 1-3 16,2-3-2-16,4 1-4 0,2 0-6 15,3-1-4-15,6 2 2 0,2-1 0 16,8-1 5-16,8 3-3 0,3-2-3 0,9 0-2 16,2 2-5-16,2-1 1 15,5 1-1-15,3 0 1 0,4 1 0 0,1 3-2 16,4-1 0-16,2 1 2 0,0 1-1 15,2-1 3-15,1-3 1 16,-1 0 1-16,1 0 1 0,-3 0 0 16,2-1 0-16,3 0-3 0,-3 0-4 15,-3 0 0-15,-3 0 2 0,-6 0-1 0,-5 0 0 16,-8 0 1-16,-9 0-1 0,-7 0-1 16,-10-3 0-16,-7-2-15 15,-3-1-22-15,-4 0-35 0,0-6-47 0,-6 1-78 16</inkml:trace>
  <inkml:trace contextRef="#ctx0" brushRef="#br0" timeOffset="7473.2163">28482 12966 168 0,'0'0'261'15,"0"0"-221"-15,0 0-20 0,0 0-12 16,0 0 4-16,0 0 12 0,69 3 16 16,-17-3-22-16,21 0-14 0,18-4-4 15,30-8-60-15,27-4-173 16</inkml:trace>
  <inkml:trace contextRef="#ctx0" brushRef="#br0" timeOffset="22748.331">2089 9428 363 0,'0'0'34'0,"0"0"-23"0,0 0-9 16,27 59-2-16,-16-32 9 0,-3 1 6 16,2 2-3-16,-4 1 1 0,3-4 1 15,-1-5 2-15,1-7-5 0,2-8 3 0,5-7 10 16,6-10 12-16,11-17 6 0,11-15 3 15,12-14-11-15,10-15-10 16,11-9-7-16,9-8-1 0,7-2-3 0,7 1-5 16,3-3 2-16,-1 2 1 0,1 0 1 15,-3 5-3-15,-4 6 1 0,-5 7 2 16,-3 4-2-16,-3 8-6 0,-9 6-3 16,-10 10-1-16,-13 8 0 0,-10 10 0 15,-7 5 0-15,-6 7 0 0,-8 9-1 16,-9 5-35-16,-7 11-50 0,-13 2-72 15,-11 0-195-15</inkml:trace>
  <inkml:trace contextRef="#ctx0" brushRef="#br0" timeOffset="33706.1104">10890 7983 260 0,'0'0'75'0,"9"-77"-61"0,-1 55 2 0,-4 7 29 16,-1 7 2-16,-1 3-17 0,-2 3-3 0,0 2 0 16,0 0-6-16,0 2-11 0,4 6-6 15,-1 8 0-15,-1 8 14 16,1 8 4-16,-2 4 1 0,-1 5-2 0,0 2 3 15,-2 1-3-15,-1 0-3 0,-4-2-10 16,0-3-5-16,2-5 1 16,-2-3-3-16,3-6 0 0,2-9 0 0,2-4-1 15,0-5 0-15,0-4-9 0,1-3-42 16,4-6-12-16,4-5-31 0,-1-6-88 16,1-3-158-16</inkml:trace>
  <inkml:trace contextRef="#ctx0" brushRef="#br0" timeOffset="33988.4516">10846 7871 281 0,'0'0'125'16,"0"0"-69"-16,0 0-23 0,0 0 25 15,0 0-14-15,0 0-16 0,51-8 3 16,-24 8-6-16,4 1-3 0,4-1 1 15,2 1-6-15,5-1-1 0,-2 0-5 0,5 0 2 16,-3-1-1-16,2 0 0 16,-5-4-3-16,-1 0 0 15,-5 1-5-15,-11 0 0 0,-1 2-3 0,-9 1 2 16,-5 1-3-16,-3 0-1 0,-4 0 0 0,0 0-9 16,-9 0-39-16,-1 3-13 15,-6 3-19-15,-4 1-24 0,-3 0-25 16,-7 2-29-16</inkml:trace>
  <inkml:trace contextRef="#ctx0" brushRef="#br0" timeOffset="34149.703">10898 7966 286 0,'0'0'36'0,"-63"26"8"0,55-22 20 15,8-3 1-15,4 2-20 0,11-3-24 16,12 0 7-16,7 0 6 0,8-5-7 16,9-1 0-16,4-4-9 0,-2 1-4 15,-4 3-5-15,-4 2-4 0,-7 4-2 16,-8 2-3-16,-8 7 0 0,-6 4-2 15,-7 6-34-15,-9 3-28 0,-7 4-36 16,-10 4-72-16,-3-5-87 0</inkml:trace>
  <inkml:trace contextRef="#ctx0" brushRef="#br0" timeOffset="34266.5558">10917 8293 258 0,'0'0'126'0,"0"0"-97"0,0 0 27 0,0 0 14 0,0 0-20 15,0 0-30-15,0 0 8 0,66 15-4 16,-14-24-12-16,8 0-3 0,7 1-5 15,8 2-2-15,7 1-2 0,3-2-40 16,3-1-113-16,-8-2-186 0</inkml:trace>
  <inkml:trace contextRef="#ctx0" brushRef="#br0" timeOffset="34543.6767">11834 7982 421 0,'0'0'39'0,"0"0"-7"15,0 0 7-15,0 0 15 0,51-16-32 16,-23 29 0-16,2 5 2 0,3 4-2 16,3 4-3-16,-2 3 2 0,2-3-3 15,-1 4-3-15,-2-2-2 0,-2 0-2 16,-8-3-6-16,0 0-2 0,-5-4-2 0,-6-2 0 15,-3-3-1-15,-3-4 0 16,-1-3-2-16,-4-4-39 0,0-4-23 16,-1-1-26-16,0-7-49 0,1-6-124 15</inkml:trace>
  <inkml:trace contextRef="#ctx0" brushRef="#br0" timeOffset="34712.4641">12274 7931 183 0,'0'0'175'0,"0"0"-157"0,0 0 35 15,0 0 20-15,-55-3-12 0,34 32-9 16,-7 6-11-16,-2 2-8 0,-4 2-7 16,-3 4-9-16,-1 0-3 15,-4-1-6-15,4 0-3 0,4-2-5 0,2 1 1 16,1-6-1-16,8 1-7 0,-3-4-80 16,7-10-55-16,3-9-124 0</inkml:trace>
  <inkml:trace contextRef="#ctx0" brushRef="#br0" timeOffset="35034.5835">11997 7622 245 0,'-31'-51'50'15,"-2"34"-45"-15,-4 3-2 0,-2 7 25 16,3 1 17-16,1 4-11 0,2 2-6 15,3 0-7-15,7 8-7 0,1 2 5 16,5 6-2-16,5 4-6 0,0 8-1 16,8 6-2-16,3 7 0 0,1 8 3 15,4 5 3-15,1 4 7 0,7 5 1 0,-3 0-1 16,1 3-3-16,3 0-3 16,-4 0 1-16,0 2-6 0,-2-1-4 15,-1 3-2-15,-2-3-2 0,-3-2 0 16,3-6-2-16,2-9 0 0,0-7-2 15,9-6 2-15,0-10-1 0,6-5 1 0,1-10 0 16,5-4 0-16,4-8-26 0,-1-8-55 16,1-13-121-16</inkml:trace>
  <inkml:trace contextRef="#ctx0" brushRef="#br0" timeOffset="35320.4717">12399 7708 218 0,'0'0'98'0,"0"0"-30"0,0 0 4 16,0 0-13-16,0 0-10 0,62-26-15 15,-42 51-5-15,4 10-10 0,1 6-2 0,-2 12-5 16,2 8 4-16,-3 5-2 0,1 6 0 16,-3 4-6-16,-1 3-2 0,-5 1-3 15,-1-3-1-15,-5-2-1 0,-5-5 1 16,-3-6-1-16,-3-8-1 0,-5-7-2 15,-9-6 2-15,-6-7 0 0,1-7 1 16,-6-8 0-16,4-5 0 16,-4-9 1-16,2-5 0 0,3-2-1 0,2-11 0 15,4-8-1-15,4-6-3 16,10-8-35-16,4-2-34 0,9-8-54 16,10 2-97-16</inkml:trace>
  <inkml:trace contextRef="#ctx0" brushRef="#br0" timeOffset="35717.1614">13524 8124 181 0,'0'0'192'0,"0"0"-185"16,0 0 0-16,68 0 40 0,-33-4-5 16,11-1-15-16,6-1-2 0,3 1-5 15,1-2-4-15,3-1-1 0,3 1 0 16,6-1-2-16,5-3 0 0,2 4 0 15,5-2-3-15,6 2 1 0,5-1 0 16,4 1-6-16,-1 0 1 0,-1 0-1 16,-6 2 0-16,-9 0-4 0,-9 1 1 15,-12 0 0-15,-13 1 0 0,-13-1-2 16,-13 1 0-16,-10 0-8 0,-7-2-35 0,-1 2-5 16,-10-3-13-16,-2-3-30 15,-6-2-21-15,0 0-132 0</inkml:trace>
  <inkml:trace contextRef="#ctx0" brushRef="#br0" timeOffset="35994.0679">14719 7694 382 0,'0'0'8'0,"0"0"-2"16,64-19 23-16,-36 33 36 0,3 5-26 15,2 8 0-15,-2 4-9 0,-1 7-9 16,-3 1-1-16,-3 0 1 0,-4-2 0 15,-2-2-7-15,-1 1 1 0,-1-4-4 16,-2 0-2-16,2-4-2 0,-4-3-2 0,-2-3 0 16,-3-6 0-16,-7-3-2 0,0-1-1 15,-10-2 1-15,-8 0 3 0,-8 3 5 16,-8 4-4-16,-6 3-4 16,-8 1-3-16,-1 2-4 0,-1-3 4 15,4 2-2-15,7-3 0 0,9-4-18 0,14-4-19 16,8-7-29-16,14-7-48 15,11-9-118-15</inkml:trace>
  <inkml:trace contextRef="#ctx0" brushRef="#br0" timeOffset="37440.4694">18386 7724 238 0,'0'0'97'0,"-3"-77"-48"16,-2 46-4-16,-8 3-5 0,-2 8-2 16,-2 5-12-16,-3 5-9 0,0 7-6 0,-4 3-3 15,5 5 0-15,-2 9 3 0,2 7 2 16,7 12 1-16,1 7-2 0,7 9 2 16,4 9 3-16,2 8 5 0,9 9-1 15,-4 1-2-15,2 3-11 0,-3-3-4 16,-5-4 1-16,0-2-3 0,-1-5 0 15,-4-3-1-15,-6-2 1 0,-2-6 0 16,-5-6-1-16,-3-11-1 16,0-8 0-16,1-7-1 0,0-8 1 15,0-5-3-15,-5-8-22 0,6-2-16 0,-3-11-30 16,-1-10-86-16,2-3-93 0</inkml:trace>
  <inkml:trace contextRef="#ctx0" brushRef="#br0" timeOffset="37587.8161">17777 8064 145 0,'0'0'165'16,"0"0"-96"-16,62-19 11 0,-29 19-22 0,10 1 4 15,2 2-17-15,8-1-12 16,1 0-14-16,-1-1-15 0,7 1-4 0,-4-2-2 16,4-2-75-16,-4-7-117 0,-10-1-213 15</inkml:trace>
  <inkml:trace contextRef="#ctx0" brushRef="#br0" timeOffset="37820.0311">18742 7710 136 0,'0'0'228'0,"-16"-57"-192"16,8 50 26-16,2 5 2 0,-8 3-4 15,1 10-25-15,-7 8-10 0,-1 7-6 16,-5 9-6-16,1 9-3 0,-2 7 0 15,6 8-2-15,4 4 3 0,3 5 2 0,4-1 3 16,5-1 1-16,5-1-2 16,1-8-3-16,10-4-7 0,0-10-3 15,8-7 0-15,4-9-2 0,7-11 0 16,2-9-31-16,3-7-23 0,0-15-41 16,-4-6-133-16</inkml:trace>
  <inkml:trace contextRef="#ctx0" brushRef="#br0" timeOffset="38015.3485">18751 7849 353 0,'0'0'139'0,"0"0"-120"0,0 0 29 16,63 60 15-16,-37-29-9 16,-1-3-11-16,-2-1-10 0,0-1-11 0,-4-2-4 15,-3-3-10-15,-1-2-6 16,-4-6-2-16,-3-4-1 0,3-2-19 15,-2-2-38-15,1-5-17 0,-1 0-20 0,1-9-50 16,-4-1-6-16</inkml:trace>
  <inkml:trace contextRef="#ctx0" brushRef="#br0" timeOffset="38195.3184">19070 7862 215 0,'0'0'101'0,"-20"-53"-44"0,12 53 12 0,-4 6-2 15,-6 12-14-15,-2 8-7 0,-7 5-5 16,2 6-6-16,-3 4-7 0,1 3-9 15,2 2-6-15,-1-1-2 0,3-2-2 16,-3-3 0-16,4-4-4 0,2-4-2 16,4-6-3-16,6-7 0 0,9-6-1 15,3-8-35-15,9-5-48 0,4-13-67 16,0-1-103-16</inkml:trace>
  <inkml:trace contextRef="#ctx0" brushRef="#br0" timeOffset="38391.6369">19043 7659 535 0,'0'0'18'0,"0"0"9"15,66 15 28-15,-29 14 14 0,5 4-22 0,-2 8-6 16,1 6-10-16,-8 4-1 16,-6 8 3-16,-10 4-1 0,-5 5-11 0,-12 5-11 15,-15 0-6-15,-8 2-4 0,-12-1-1 16,-10-1-1-16,-10 1-44 0,-15-3-33 15,-12-2-64-15,-10-13-153 0</inkml:trace>
  <inkml:trace contextRef="#ctx0" brushRef="#br0" timeOffset="39223.9052">16997 7830 214 0,'0'0'151'0,"0"0"-125"0,0 0 32 15,0 0-6-15,0 0-15 0,-21 63 7 0,20-38-8 16,1 6-4-16,1 5-4 0,2-1 0 16,2 2 1-16,1 0-9 0,-2-1-6 15,2-5-7-15,-1 0-5 0,-1-3-1 16,-1-5-1-16,5-5-1 16,-2-2-37-16,0-5-36 0,2-9-45 0,-5-2-84 15</inkml:trace>
  <inkml:trace contextRef="#ctx0" brushRef="#br0" timeOffset="39407.819">16950 7869 251 0,'0'0'267'0,"0"0"-265"0,82-45 6 0,-44 32 41 16,3-1-15-16,5-1-18 0,1 2-7 15,-2 1-6-15,-5 4-1 0,-5 5-2 16,-11 3-3-16,-4 3-38 0,-15 7-40 16,-5 5-69-16,-11 1-73 15</inkml:trace>
  <inkml:trace contextRef="#ctx0" brushRef="#br0" timeOffset="39518.3787">17048 7980 410 0,'0'0'29'0,"0"0"-5"0,0 0-1 0,0 0-12 0,58 26-2 0,-20-30-1 15,9-1-6-15,3 4-2 0,-4 1 0 16,-7 8-40-16,-9 6-76 0,-14 1-49 16</inkml:trace>
  <inkml:trace contextRef="#ctx0" brushRef="#br0" timeOffset="39649.6509">17075 8332 174 0,'0'0'132'0,"-28"52"-62"15,30-52 6-15,13-2-26 0,11-9-22 0,8-10 4 16,12-3-19-16,5-6-13 0,5-5 0 15,5-1-60-15,-5-4-64 0,-4 4-90 16</inkml:trace>
  <inkml:trace contextRef="#ctx0" brushRef="#br0" timeOffset="39971.6107">17874 7217 84 0,'0'0'42'16,"-70"-20"90"-16,49 19-89 15,5 1 15-15,3 0-1 0,8 6-1 0,1 4-25 16,3 5-15-16,1 3-2 0,0 5 1 16,3 6 2-16,2 7-1 0,1 5-1 15,4 3 1-15,-2 8 0 0,3 3 0 16,0 5 0-16,-5 7-4 0,-1 5-6 15,-4 4-6-15,-1 3 3 0,-7 3 0 16,-7-1-1-16,-2-6 0 0,-1-3 1 16,-2-4-1-16,0-4-1 0,4-7 1 15,0-4-1-15,10-8 0 0,3-6 0 16,4-9-2-16,11-6 1 0,10-11-1 0,11-7-8 16,11-8-54-16,10-12-90 0,-1-5-159 15</inkml:trace>
  <inkml:trace contextRef="#ctx0" brushRef="#br0" timeOffset="40290.4572">19126 7467 208 0,'17'-61'69'0,"2"37"-55"16,5 6 17-16,-1 7 22 0,-2 11 20 15,4 5-20-15,2 15-16 0,1 10-11 0,0 12-5 16,-4 11-4-16,-5 6 2 0,-3 8 1 16,-6 5 5-16,-6 2-3 15,-2 3-2-15,-2-2-5 0,0-2-5 16,-2-5-4-16,0-4-4 0,0-4 3 0,0-7 1 16,-1-2 1-16,-1-5 1 0,-1-6 8 15,-5-1 2-15,-4-4-2 16,-8-3-2-16,-4 2-5 0,-6-3-3 0,-6-1 0 15,-4-2-2-15,-5-2-2 0,-4 1-2 16,-5-3 0-16,-14-1-48 0,-10-7-106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9168-4990-4896-8535-0326255CF278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BDD51-9DA4-46B6-B1FD-E1AF66190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84ADD5-21A1-4D81-966E-77E83F6C11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40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 smtClean="0"/>
              <a:t>Closely approximates many situations</a:t>
            </a:r>
          </a:p>
          <a:p>
            <a:pPr lvl="1" eaLnBrk="1" hangingPunct="1"/>
            <a:r>
              <a:rPr lang="en-US" altLang="en-US" smtClean="0"/>
              <a:t>Perfectly symmetrical around its mean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39F23-8187-4562-89C6-AAE4A4CA05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 smtClean="0"/>
              <a:t>Closely approximates many situations</a:t>
            </a:r>
          </a:p>
          <a:p>
            <a:pPr lvl="1" eaLnBrk="1" hangingPunct="1"/>
            <a:r>
              <a:rPr lang="en-US" altLang="en-US" smtClean="0"/>
              <a:t>Perfectly symmetrical around its mean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40B7-84D9-4E85-B1D7-816B257360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1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015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7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65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3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1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5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21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9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3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4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6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9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4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9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0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45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1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13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78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C7B79-4E67-44C5-A2FD-92630E7F9C3E}" type="datetimeFigureOut">
              <a:rPr lang="en-IN" smtClean="0"/>
              <a:t>02-09-2024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5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6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customXml" Target="../ink/ink4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customXml" Target="../ink/ink5.x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emf"/><Relationship Id="rId5" Type="http://schemas.openxmlformats.org/officeDocument/2006/relationships/customXml" Target="../ink/ink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2.emf"/><Relationship Id="rId5" Type="http://schemas.openxmlformats.org/officeDocument/2006/relationships/image" Target="../media/image11.jpeg"/><Relationship Id="rId10" Type="http://schemas.openxmlformats.org/officeDocument/2006/relationships/customXml" Target="../ink/ink1.xml"/><Relationship Id="rId4" Type="http://schemas.openxmlformats.org/officeDocument/2006/relationships/image" Target="../media/image8.wmf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.emf"/><Relationship Id="rId4" Type="http://schemas.openxmlformats.org/officeDocument/2006/relationships/image" Target="../media/image18.jpe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Continuous RV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Ch-5 Sheldon Ross 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979305"/>
            <a:ext cx="9587319" cy="3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Normal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0" y="1918659"/>
            <a:ext cx="10029897" cy="13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91" y="359661"/>
            <a:ext cx="8055842" cy="269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7" y="3053141"/>
            <a:ext cx="6791143" cy="3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5" y="959661"/>
            <a:ext cx="11295654" cy="1404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5" y="2502276"/>
            <a:ext cx="72866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4" y="4304775"/>
            <a:ext cx="41433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654861"/>
            <a:ext cx="6949712" cy="52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61" y="1351188"/>
            <a:ext cx="9778939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</a:t>
            </a:r>
          </a:p>
        </p:txBody>
      </p:sp>
      <p:sp>
        <p:nvSpPr>
          <p:cNvPr id="48131" name="Content Placeholder 9"/>
          <p:cNvSpPr>
            <a:spLocks noGrp="1"/>
          </p:cNvSpPr>
          <p:nvPr>
            <p:ph sz="half" idx="1"/>
          </p:nvPr>
        </p:nvSpPr>
        <p:spPr>
          <a:xfrm>
            <a:off x="1635126" y="1219200"/>
            <a:ext cx="7966075" cy="23622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Probability Distribution for  an  Exponential Random Variable </a:t>
            </a:r>
            <a:r>
              <a:rPr lang="en-US" altLang="en-US" sz="2000" i="1" dirty="0"/>
              <a:t>x</a:t>
            </a:r>
          </a:p>
          <a:p>
            <a:pPr lvl="1" eaLnBrk="1" hangingPunct="1"/>
            <a:r>
              <a:rPr lang="en-US" altLang="en-US" sz="2000" dirty="0"/>
              <a:t>Probability Density Function</a:t>
            </a:r>
          </a:p>
          <a:p>
            <a:pPr lvl="1" eaLnBrk="1" hangingPunct="1"/>
            <a:endParaRPr lang="en-US" altLang="en-US" sz="2000" dirty="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Mean:       	           Variance:  	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0F03E69-C75D-4DB3-A697-BBA86441444B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895600" y="1873250"/>
          <a:ext cx="3048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3" imgW="1511300" imgH="393700" progId="Equation.3">
                  <p:embed/>
                </p:oleObj>
              </mc:Choice>
              <mc:Fallback>
                <p:oleObj name="Equation" r:id="rId3" imgW="1511300" imgH="393700" progId="Equation.3">
                  <p:embed/>
                  <p:pic>
                    <p:nvPicPr>
                      <p:cNvPr id="481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73250"/>
                        <a:ext cx="3048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903503-F97E-44B4-A7EF-7C4382660A68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629400" y="2667000"/>
          <a:ext cx="9096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Equation" r:id="rId5" imgW="507780" imgH="203112" progId="Equation.3">
                  <p:embed/>
                </p:oleObj>
              </mc:Choice>
              <mc:Fallback>
                <p:oleObj name="Equation" r:id="rId5" imgW="507780" imgH="203112" progId="Equation.3">
                  <p:embed/>
                  <p:pic>
                    <p:nvPicPr>
                      <p:cNvPr id="481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9096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0"/>
          <p:cNvGraphicFramePr>
            <a:graphicFrameLocks noChangeAspect="1"/>
          </p:cNvGraphicFramePr>
          <p:nvPr/>
        </p:nvGraphicFramePr>
        <p:xfrm>
          <a:off x="3179764" y="2736850"/>
          <a:ext cx="706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Equation" r:id="rId7" imgW="393529" imgH="203112" progId="Equation.3">
                  <p:embed/>
                </p:oleObj>
              </mc:Choice>
              <mc:Fallback>
                <p:oleObj name="Equation" r:id="rId7" imgW="393529" imgH="203112" progId="Equation.3">
                  <p:embed/>
                  <p:pic>
                    <p:nvPicPr>
                      <p:cNvPr id="48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736850"/>
                        <a:ext cx="706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2"/>
          <p:cNvGraphicFramePr>
            <a:graphicFrameLocks noChangeAspect="1"/>
          </p:cNvGraphicFramePr>
          <p:nvPr/>
        </p:nvGraphicFramePr>
        <p:xfrm>
          <a:off x="2266951" y="3276600"/>
          <a:ext cx="73263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Equation" r:id="rId9" imgW="3492500" imgH="1447800" progId="Equation.3">
                  <p:embed/>
                </p:oleObj>
              </mc:Choice>
              <mc:Fallback>
                <p:oleObj name="Equation" r:id="rId9" imgW="3492500" imgH="1447800" progId="Equation.3">
                  <p:embed/>
                  <p:pic>
                    <p:nvPicPr>
                      <p:cNvPr id="481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3276600"/>
                        <a:ext cx="7326313" cy="297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212400" y="1528200"/>
              <a:ext cx="10740240" cy="501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280" y="1518840"/>
                <a:ext cx="10761480" cy="50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15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 (Example 5)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E057948-DD93-4E98-BF94-90933EF11207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BB8E0-7988-482A-8B1E-FA4DF9E11FB9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1828800" y="1600200"/>
            <a:ext cx="8382000" cy="1295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SzPct val="135000"/>
              <a:buFont typeface="Arial" pitchFamily="34" charset="0"/>
              <a:buChar char="•"/>
              <a:defRPr/>
            </a:pPr>
            <a:r>
              <a:rPr lang="en-US" sz="2000" dirty="0"/>
              <a:t>Example 5: Suppose the waiting time to see the nurse at the student health center is distributed exponentially with a mean of 45 minutes.  What is the probability that a student will wait more than an hour to get his or her generic pill?</a:t>
            </a:r>
          </a:p>
        </p:txBody>
      </p:sp>
      <p:graphicFrame>
        <p:nvGraphicFramePr>
          <p:cNvPr id="49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37797"/>
              </p:ext>
            </p:extLst>
          </p:nvPr>
        </p:nvGraphicFramePr>
        <p:xfrm>
          <a:off x="2063931" y="3774282"/>
          <a:ext cx="16002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3" imgW="1040948" imgH="901309" progId="Equation.3">
                  <p:embed/>
                </p:oleObj>
              </mc:Choice>
              <mc:Fallback>
                <p:oleObj name="Equation" r:id="rId3" imgW="1040948" imgH="901309" progId="Equation.3">
                  <p:embed/>
                  <p:pic>
                    <p:nvPicPr>
                      <p:cNvPr id="491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931" y="3774282"/>
                        <a:ext cx="16002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760788"/>
            <a:ext cx="25146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49720" y="2177280"/>
              <a:ext cx="10974600" cy="448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160" y="2169720"/>
                <a:ext cx="10997640" cy="45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2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26"/>
            <a:ext cx="10650456" cy="34749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38640" y="839520"/>
              <a:ext cx="10227960" cy="5187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828000"/>
                <a:ext cx="1025064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4" y="267652"/>
            <a:ext cx="8703945" cy="62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Outline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idx="1"/>
          </p:nvPr>
        </p:nvSpPr>
        <p:spPr>
          <a:xfrm>
            <a:off x="2438401" y="1752600"/>
            <a:ext cx="7661275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Continuous Random Variables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Expectations, Variances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Joint Probability Distributions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Marginal Probability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Covariance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Bivariate</a:t>
            </a:r>
            <a:r>
              <a:rPr lang="en-US" dirty="0" smtClean="0"/>
              <a:t> Normal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 smtClean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8C500B0-DD96-4E62-83DC-5C89596CDC72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06475B-12C6-4FFF-8C20-2A85472E4B97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Memoryless Property of Exponential RV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918659"/>
            <a:ext cx="108472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If we think of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X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as being the lifetime of some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instrument</a:t>
            </a:r>
          </a:p>
          <a:p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TimesTen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Find that the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probability that the instrument survives for at least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TSY"/>
              </a:rPr>
              <a:t>+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t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hours, given that it has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survived 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Ten-Italic"/>
              </a:rPr>
              <a:t>t 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Ten-Roman"/>
              </a:rPr>
              <a:t>hours?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TimesTen-Roman"/>
              </a:rPr>
              <a:t> 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0" y="3614526"/>
            <a:ext cx="7565440" cy="1013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94" y="5278457"/>
            <a:ext cx="5452876" cy="1077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33123" y="4624655"/>
                <a:ext cx="91872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TimesTen-Roman"/>
                  </a:rPr>
                  <a:t>is the same as the initial probability that 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Ten-Roman"/>
                  </a:rPr>
                  <a:t>it survives for at least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Ten-Roman"/>
                  </a:rPr>
                  <a:t>hours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Ten-Roman"/>
                  </a:rPr>
                  <a:t>.</a:t>
                </a: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/>
                </a:r>
                <a:br>
                  <a:rPr lang="en-US" b="1" dirty="0">
                    <a:solidFill>
                      <a:srgbClr val="FF0000"/>
                    </a:solidFill>
                  </a:rPr>
                </a:br>
                <a:endParaRPr lang="en-IN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23" y="4624655"/>
                <a:ext cx="9187259" cy="646331"/>
              </a:xfrm>
              <a:prstGeom prst="rect">
                <a:avLst/>
              </a:prstGeom>
              <a:blipFill>
                <a:blip r:embed="rId4"/>
                <a:stretch>
                  <a:fillRect l="-531" t="-66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00040" y="1809720"/>
              <a:ext cx="10486440" cy="5032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440" y="1801440"/>
                <a:ext cx="10505520" cy="50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031" y="674076"/>
            <a:ext cx="8408969" cy="25586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995" y="3493343"/>
            <a:ext cx="10236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Ten-Roman"/>
              </a:rPr>
              <a:t>The exponential 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random variable is the only continuous random</a:t>
            </a:r>
            <a:br>
              <a:rPr lang="en-US" dirty="0">
                <a:solidFill>
                  <a:srgbClr val="000000"/>
                </a:solidFill>
                <a:latin typeface="TimesTen-Roman"/>
              </a:rPr>
            </a:br>
            <a:r>
              <a:rPr lang="en-US" dirty="0">
                <a:solidFill>
                  <a:srgbClr val="000000"/>
                </a:solidFill>
                <a:latin typeface="TimesTen-Roman"/>
              </a:rPr>
              <a:t>variable that satisfies the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memoryless property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61960" y="3353400"/>
              <a:ext cx="4383360" cy="853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680" y="3343320"/>
                <a:ext cx="4407840" cy="8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5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TimesNewRomanPS-BoldMT"/>
              </a:rPr>
              <a:t>Mathematical </a:t>
            </a:r>
            <a:r>
              <a:rPr lang="en-US" sz="5400" b="1" dirty="0" smtClean="0">
                <a:solidFill>
                  <a:srgbClr val="000000"/>
                </a:solidFill>
                <a:latin typeface="TimesNewRomanPS-BoldMT"/>
              </a:rPr>
              <a:t>Expectation-I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5903672"/>
              </p:ext>
            </p:extLst>
          </p:nvPr>
        </p:nvGraphicFramePr>
        <p:xfrm>
          <a:off x="938119" y="2612526"/>
          <a:ext cx="10249834" cy="2495408"/>
        </p:xfrm>
        <a:graphic>
          <a:graphicData uri="http://schemas.openxmlformats.org/drawingml/2006/table">
            <a:tbl>
              <a:tblPr/>
              <a:tblGrid>
                <a:gridCol w="10249834">
                  <a:extLst>
                    <a:ext uri="{9D8B030D-6E8A-4147-A177-3AD203B41FA5}">
                      <a16:colId xmlns:a16="http://schemas.microsoft.com/office/drawing/2014/main" val="3908637442"/>
                    </a:ext>
                  </a:extLst>
                </a:gridCol>
              </a:tblGrid>
              <a:tr h="249540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Expectation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of a Continuous Function of a Single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Random Variable.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0" i="0" dirty="0" smtClean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Properties: Mean, Variance, SD, Moments, Skewness, &amp; Kurtosis of a </a:t>
                      </a: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Distribution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0" i="0" dirty="0" smtClean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 smtClean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Moment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Generating Function, Characteristic Function; Median, Quartiles and Mode.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5799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25389" y="-1659598"/>
            <a:ext cx="1847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2040" y="2590560"/>
              <a:ext cx="9701280" cy="209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760" y="2582280"/>
                <a:ext cx="9716040" cy="21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8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of a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010099"/>
            <a:ext cx="10136032" cy="40022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600440" y="2533680"/>
              <a:ext cx="5021280" cy="3503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6480" y="2524320"/>
                <a:ext cx="5037480" cy="35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2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22" y="2305241"/>
            <a:ext cx="6942678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Ex-2 (Mean of a function of a RV)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3500" y="2104073"/>
            <a:ext cx="5384800" cy="4434840"/>
          </a:xfrm>
        </p:spPr>
        <p:txBody>
          <a:bodyPr/>
          <a:lstStyle/>
          <a:p>
            <a:r>
              <a:rPr lang="en-US" dirty="0" smtClean="0"/>
              <a:t>Find CDF and PDF of Y=</a:t>
            </a:r>
            <a:r>
              <a:rPr lang="en-US" dirty="0" err="1" smtClean="0"/>
              <a:t>exp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Then compute E[Y]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5" y="1847088"/>
            <a:ext cx="6633055" cy="2317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56400" y="516600"/>
              <a:ext cx="11688840" cy="6181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60" y="506880"/>
                <a:ext cx="11709360" cy="62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5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875296"/>
            <a:ext cx="11277910" cy="42192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7320" y="1275480"/>
              <a:ext cx="9439560" cy="149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0120" y="1268280"/>
                <a:ext cx="9455760" cy="15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8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24" y="262808"/>
            <a:ext cx="6866560" cy="1809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20680" y="281160"/>
              <a:ext cx="11949840" cy="6533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800" y="271800"/>
                <a:ext cx="11970000" cy="65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2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75" y="1036456"/>
            <a:ext cx="8831853" cy="40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229600" cy="2590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/>
              <a:t>continuous</a:t>
            </a:r>
            <a:r>
              <a:rPr lang="en-US" altLang="en-US" sz="2000"/>
              <a:t> </a:t>
            </a:r>
            <a:r>
              <a:rPr lang="en-US" altLang="en-US" sz="2000" b="1"/>
              <a:t>random variable</a:t>
            </a:r>
            <a:r>
              <a:rPr lang="en-US" altLang="en-US" sz="2000"/>
              <a:t> can take any numerical value within some interval.</a:t>
            </a:r>
          </a:p>
          <a:p>
            <a:pPr eaLnBrk="1" hangingPunct="1"/>
            <a:r>
              <a:rPr lang="en-US" altLang="en-US" sz="2000"/>
              <a:t>A continuous distribution can be characterized by its probability density function</a:t>
            </a:r>
            <a:r>
              <a:rPr lang="en-US" altLang="en-US" sz="2000" i="1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i="1"/>
              <a:t>    For example: for an interval (a, b], 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 smtClean="0"/>
              <a:t>     </a:t>
            </a:r>
          </a:p>
          <a:p>
            <a:pPr lvl="1" eaLnBrk="1" hangingPunct="1"/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591589B-6B05-4592-8DF3-E5B6210C0B8C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459FE-499C-49D7-81C8-E5203FF16B04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0966" name="Object 2"/>
          <p:cNvGraphicFramePr>
            <a:graphicFrameLocks noChangeAspect="1"/>
          </p:cNvGraphicFramePr>
          <p:nvPr/>
        </p:nvGraphicFramePr>
        <p:xfrm>
          <a:off x="3200400" y="35052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1548728" imgH="482391" progId="Equation.3">
                  <p:embed/>
                </p:oleObj>
              </mc:Choice>
              <mc:Fallback>
                <p:oleObj name="Equation" r:id="rId3" imgW="1548728" imgH="482391" progId="Equation.3">
                  <p:embed/>
                  <p:pic>
                    <p:nvPicPr>
                      <p:cNvPr id="409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42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981200" y="4419600"/>
            <a:ext cx="83820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12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The function f (x) is called the probability density function of  X. Every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f (</a:t>
            </a:r>
            <a:r>
              <a:rPr lang="en-US" i="1" dirty="0">
                <a:solidFill>
                  <a:prstClr val="black"/>
                </a:solidFill>
                <a:latin typeface="Constantia"/>
              </a:rPr>
              <a:t>x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must satisfy     </a:t>
            </a:r>
          </a:p>
          <a:p>
            <a:pPr marL="640080" lvl="1" indent="-246888">
              <a:spcBef>
                <a:spcPct val="20000"/>
              </a:spcBef>
              <a:buClr>
                <a:srgbClr val="0F6FC6"/>
              </a:buClr>
              <a:buSzPct val="110000"/>
              <a:buFont typeface="Wingdings 2"/>
              <a:buChar char=""/>
              <a:defRPr/>
            </a:pPr>
            <a:endParaRPr lang="en-US" sz="24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0" y="5257800"/>
          <a:ext cx="5672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5" imgW="2298700" imgH="469900" progId="Equation.3">
                  <p:embed/>
                </p:oleObj>
              </mc:Choice>
              <mc:Fallback>
                <p:oleObj name="Equation" r:id="rId5" imgW="2298700" imgH="469900" progId="Equation.3">
                  <p:embed/>
                  <p:pic>
                    <p:nvPicPr>
                      <p:cNvPr id="409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721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7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58" y="928959"/>
            <a:ext cx="8583977" cy="36822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69880" y="1207440"/>
              <a:ext cx="8505720" cy="3184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2680" y="1199160"/>
                <a:ext cx="8524080" cy="32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4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3" y="2105351"/>
            <a:ext cx="9731157" cy="30152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262160" y="2464560"/>
              <a:ext cx="3631320" cy="22219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240" y="2450520"/>
                <a:ext cx="3652200" cy="22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7326"/>
            <a:ext cx="8382000" cy="955675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1"/>
          </p:nvPr>
        </p:nvSpPr>
        <p:spPr>
          <a:xfrm>
            <a:off x="1828801" y="1219200"/>
            <a:ext cx="4094163" cy="3810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an infinite number of possible outcomes </a:t>
            </a:r>
          </a:p>
          <a:p>
            <a:pPr lvl="1" eaLnBrk="1" hangingPunct="1"/>
            <a:r>
              <a:rPr lang="en-US" altLang="en-US" dirty="0" smtClean="0"/>
              <a:t>P(</a:t>
            </a:r>
            <a:r>
              <a:rPr lang="en-US" altLang="en-US" i="1" dirty="0" smtClean="0"/>
              <a:t>x</a:t>
            </a:r>
            <a:r>
              <a:rPr lang="en-US" altLang="en-US" dirty="0" smtClean="0"/>
              <a:t>) = 0</a:t>
            </a:r>
          </a:p>
          <a:p>
            <a:pPr lvl="1" eaLnBrk="1" hangingPunct="1"/>
            <a:r>
              <a:rPr lang="en-US" altLang="en-US" dirty="0" smtClean="0"/>
              <a:t>Instead, find P(a&lt;</a:t>
            </a:r>
            <a:r>
              <a:rPr lang="en-US" altLang="en-US" i="1" dirty="0" err="1" smtClean="0"/>
              <a:t>x</a:t>
            </a:r>
            <a:r>
              <a:rPr lang="en-US" altLang="en-US" dirty="0" err="1" smtClean="0"/>
              <a:t>≤b</a:t>
            </a:r>
            <a:r>
              <a:rPr lang="en-US" altLang="en-US" dirty="0" smtClean="0"/>
              <a:t>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566400" y="6382477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21F00EE-E614-47FF-AFB1-5B95D5150549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pic>
        <p:nvPicPr>
          <p:cNvPr id="419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650"/>
            <a:ext cx="3581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9A4B1-08BA-43CC-8FD1-6D86787E466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63726" y="4419600"/>
            <a:ext cx="7889875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If a random variable X has a continuous distribution for which the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is f(x), then the expectation E(X) and variance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(X) are defined as follows: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19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1306"/>
              </p:ext>
            </p:extLst>
          </p:nvPr>
        </p:nvGraphicFramePr>
        <p:xfrm>
          <a:off x="2514600" y="5423263"/>
          <a:ext cx="6553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4" imgW="2971800" imgH="469900" progId="Equation.3">
                  <p:embed/>
                </p:oleObj>
              </mc:Choice>
              <mc:Fallback>
                <p:oleObj name="Equation" r:id="rId4" imgW="2971800" imgH="469900" progId="Equation.3">
                  <p:embed/>
                  <p:pic>
                    <p:nvPicPr>
                      <p:cNvPr id="419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3263"/>
                        <a:ext cx="6553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2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"/>
            <a:ext cx="8229600" cy="1046163"/>
          </a:xfrm>
        </p:spPr>
        <p:txBody>
          <a:bodyPr/>
          <a:lstStyle/>
          <a:p>
            <a:pPr eaLnBrk="1" hangingPunct="1"/>
            <a:r>
              <a:rPr lang="en-US" altLang="en-US" sz="3200"/>
              <a:t>The Uniform Distribution on an Interval</a:t>
            </a:r>
          </a:p>
        </p:txBody>
      </p:sp>
      <p:sp>
        <p:nvSpPr>
          <p:cNvPr id="43011" name="Text Placeholder 5"/>
          <p:cNvSpPr>
            <a:spLocks noGrp="1"/>
          </p:cNvSpPr>
          <p:nvPr>
            <p:ph type="body" sz="half" idx="1"/>
          </p:nvPr>
        </p:nvSpPr>
        <p:spPr>
          <a:xfrm>
            <a:off x="1752600" y="1752600"/>
            <a:ext cx="47244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/>
            <a:r>
              <a:rPr lang="en-US" altLang="en-US" sz="2400"/>
              <a:t>For two values </a:t>
            </a:r>
            <a:r>
              <a:rPr lang="en-US" altLang="en-US" sz="2400" i="1"/>
              <a:t>a </a:t>
            </a:r>
            <a:r>
              <a:rPr lang="en-US" altLang="en-US" sz="2400"/>
              <a:t>and </a:t>
            </a:r>
            <a:r>
              <a:rPr lang="en-US" altLang="en-US" sz="2400" i="1"/>
              <a:t>b</a:t>
            </a:r>
          </a:p>
          <a:p>
            <a:pPr eaLnBrk="1" hangingPunct="1"/>
            <a:endParaRPr lang="en-US" altLang="en-US" sz="2800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 i="1"/>
          </a:p>
          <a:p>
            <a:pPr eaLnBrk="1" hangingPunct="1"/>
            <a:r>
              <a:rPr lang="en-US" altLang="en-US" sz="2400" i="1"/>
              <a:t>Mean and Variance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2ABB178-F41E-415B-B3BC-D9425BF9190D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2039938" y="3810001"/>
          <a:ext cx="4970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3" imgW="2222500" imgH="393700" progId="Equation.3">
                  <p:embed/>
                </p:oleObj>
              </mc:Choice>
              <mc:Fallback>
                <p:oleObj name="Equation" r:id="rId3" imgW="2222500" imgH="393700" progId="Equation.3">
                  <p:embed/>
                  <p:pic>
                    <p:nvPicPr>
                      <p:cNvPr id="430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10001"/>
                        <a:ext cx="4970462" cy="881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219200"/>
            <a:ext cx="35687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DB8DC-B653-4499-B56C-91A3DBEAD6A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24026" y="1447800"/>
          <a:ext cx="39147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6" imgW="1752600" imgH="660400" progId="Equation.3">
                  <p:embed/>
                </p:oleObj>
              </mc:Choice>
              <mc:Fallback>
                <p:oleObj name="Equation" r:id="rId6" imgW="1752600" imgH="660400" progId="Equation.3">
                  <p:embed/>
                  <p:pic>
                    <p:nvPicPr>
                      <p:cNvPr id="43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6" y="1447800"/>
                        <a:ext cx="39147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3"/>
          <p:cNvGraphicFramePr>
            <a:graphicFrameLocks noChangeAspect="1"/>
          </p:cNvGraphicFramePr>
          <p:nvPr/>
        </p:nvGraphicFramePr>
        <p:xfrm>
          <a:off x="4876801" y="4800601"/>
          <a:ext cx="43148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8" imgW="2425700" imgH="838200" progId="Equation.3">
                  <p:embed/>
                </p:oleObj>
              </mc:Choice>
              <mc:Fallback>
                <p:oleObj name="Equation" r:id="rId8" imgW="2425700" imgH="838200" progId="Equation.3">
                  <p:embed/>
                  <p:pic>
                    <p:nvPicPr>
                      <p:cNvPr id="430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00601"/>
                        <a:ext cx="43148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514160" y="992880"/>
              <a:ext cx="10408320" cy="482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3000" y="978120"/>
                <a:ext cx="1042632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1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7239000" cy="1752600"/>
          </a:xfrm>
        </p:spPr>
        <p:txBody>
          <a:bodyPr/>
          <a:lstStyle/>
          <a:p>
            <a:pPr eaLnBrk="1" hangingPunct="1"/>
            <a:r>
              <a:rPr lang="en-US" altLang="en-US" sz="2400"/>
              <a:t>The probability density function </a:t>
            </a:r>
            <a:r>
              <a:rPr lang="en-US" altLang="en-US" sz="2400" i="1"/>
              <a:t>f(x):</a:t>
            </a:r>
          </a:p>
          <a:p>
            <a:pPr eaLnBrk="1" hangingPunct="1"/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2000" i="1"/>
              <a:t>µ = </a:t>
            </a:r>
            <a:r>
              <a:rPr lang="en-US" altLang="en-US" sz="2000"/>
              <a:t>the mean of </a:t>
            </a:r>
            <a:r>
              <a:rPr lang="en-US" altLang="en-US" sz="2000" i="1"/>
              <a:t>x, </a:t>
            </a:r>
            <a:r>
              <a:rPr lang="en-US" altLang="en-US" sz="2000" b="1">
                <a:sym typeface="Euclid Symbol" pitchFamily="18" charset="2"/>
              </a:rPr>
              <a:t></a:t>
            </a:r>
            <a:r>
              <a:rPr lang="en-US" altLang="en-US" sz="2000">
                <a:sym typeface="Euclid Symbol" pitchFamily="18" charset="2"/>
              </a:rPr>
              <a:t> = the standard deviation of </a:t>
            </a:r>
            <a:r>
              <a:rPr lang="en-US" altLang="en-US" sz="2000" i="1">
                <a:sym typeface="Euclid Symbol" pitchFamily="18" charset="2"/>
              </a:rPr>
              <a:t>x</a:t>
            </a:r>
            <a:endParaRPr lang="en-US" altLang="en-US" sz="2000">
              <a:sym typeface="Euclid Symbol" pitchFamily="18" charset="2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8427E22-4819-4924-9117-E4D0F759FECE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037" name="Object 3"/>
          <p:cNvGraphicFramePr>
            <a:graphicFrameLocks noChangeAspect="1"/>
          </p:cNvGraphicFramePr>
          <p:nvPr/>
        </p:nvGraphicFramePr>
        <p:xfrm>
          <a:off x="3255964" y="1739901"/>
          <a:ext cx="2676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1358310" imgH="482391" progId="Equation.3">
                  <p:embed/>
                </p:oleObj>
              </mc:Choice>
              <mc:Fallback>
                <p:oleObj name="Equation" r:id="rId4" imgW="1358310" imgH="482391" progId="Equation.3">
                  <p:embed/>
                  <p:pic>
                    <p:nvPicPr>
                      <p:cNvPr id="440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1739901"/>
                        <a:ext cx="2676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4DC2B6-385F-4C63-B251-F660F1A2670E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40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30642"/>
              </p:ext>
            </p:extLst>
          </p:nvPr>
        </p:nvGraphicFramePr>
        <p:xfrm>
          <a:off x="1981200" y="4298951"/>
          <a:ext cx="83708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6" imgW="3111500" imgH="736600" progId="Equation.3">
                  <p:embed/>
                </p:oleObj>
              </mc:Choice>
              <mc:Fallback>
                <p:oleObj name="Equation" r:id="rId6" imgW="3111500" imgH="736600" progId="Equation.3">
                  <p:embed/>
                  <p:pic>
                    <p:nvPicPr>
                      <p:cNvPr id="440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98951"/>
                        <a:ext cx="8370888" cy="1981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65400" y="1501200"/>
              <a:ext cx="11308680" cy="535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240" y="1489680"/>
                <a:ext cx="11334960" cy="53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319" y="926851"/>
            <a:ext cx="105460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Example 4: Say a toy car goes an average of 3,000 yards between recharges, with a standard deviation of 50 yards (i.e., µ = 3,000 and </a:t>
            </a:r>
            <a:r>
              <a:rPr lang="en-US" altLang="en-US" sz="3200" dirty="0">
                <a:sym typeface="Euclid Symbol" pitchFamily="18" charset="2"/>
              </a:rPr>
              <a:t> = 50)</a:t>
            </a:r>
            <a:r>
              <a:rPr lang="en-US" altLang="en-US" sz="3200" dirty="0"/>
              <a:t> . </a:t>
            </a:r>
          </a:p>
          <a:p>
            <a:r>
              <a:rPr lang="en-US" altLang="en-US" sz="3200" dirty="0"/>
              <a:t>    What is the probability that the car will go more than 3,100 yards without recharging?</a:t>
            </a:r>
          </a:p>
        </p:txBody>
      </p:sp>
    </p:spTree>
    <p:extLst>
      <p:ext uri="{BB962C8B-B14F-4D97-AF65-F5344CB8AC3E}">
        <p14:creationId xmlns:p14="http://schemas.microsoft.com/office/powerpoint/2010/main" val="39088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 (Cont.)</a:t>
            </a:r>
          </a:p>
        </p:txBody>
      </p:sp>
      <p:sp>
        <p:nvSpPr>
          <p:cNvPr id="46083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72390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4742621-8410-40C8-810E-D44A9FD21D3F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C0174-A96C-468F-A16F-25F264C8E98C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6026"/>
            <a:ext cx="28194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00977"/>
              </p:ext>
            </p:extLst>
          </p:nvPr>
        </p:nvGraphicFramePr>
        <p:xfrm>
          <a:off x="5829300" y="1598612"/>
          <a:ext cx="10668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5" imgW="609336" imgH="393529" progId="Equation.3">
                  <p:embed/>
                </p:oleObj>
              </mc:Choice>
              <mc:Fallback>
                <p:oleObj name="Equation" r:id="rId5" imgW="609336" imgH="393529" progId="Equation.3">
                  <p:embed/>
                  <p:pic>
                    <p:nvPicPr>
                      <p:cNvPr id="460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598612"/>
                        <a:ext cx="10668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Content Placeholder 12"/>
          <p:cNvSpPr>
            <a:spLocks noGrp="1"/>
          </p:cNvSpPr>
          <p:nvPr>
            <p:ph sz="half" idx="2"/>
          </p:nvPr>
        </p:nvSpPr>
        <p:spPr>
          <a:xfrm>
            <a:off x="1676400" y="1447800"/>
            <a:ext cx="8153400" cy="1295400"/>
          </a:xfrm>
        </p:spPr>
        <p:txBody>
          <a:bodyPr/>
          <a:lstStyle/>
          <a:p>
            <a:pPr eaLnBrk="1" hangingPunct="1"/>
            <a:endParaRPr lang="en-US" altLang="en-US" sz="2000" dirty="0"/>
          </a:p>
        </p:txBody>
      </p:sp>
      <p:graphicFrame>
        <p:nvGraphicFramePr>
          <p:cNvPr id="460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84655"/>
              </p:ext>
            </p:extLst>
          </p:nvPr>
        </p:nvGraphicFramePr>
        <p:xfrm>
          <a:off x="2841172" y="2913022"/>
          <a:ext cx="5976256" cy="202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7" imgW="2286000" imgH="1092200" progId="Equation.3">
                  <p:embed/>
                </p:oleObj>
              </mc:Choice>
              <mc:Fallback>
                <p:oleObj name="Equation" r:id="rId7" imgW="2286000" imgH="1092200" progId="Equation.3">
                  <p:embed/>
                  <p:pic>
                    <p:nvPicPr>
                      <p:cNvPr id="460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172" y="2913022"/>
                        <a:ext cx="5976256" cy="202410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12400" y="565920"/>
              <a:ext cx="11536200" cy="628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4120" y="554760"/>
                <a:ext cx="11558880" cy="63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8" y="222865"/>
            <a:ext cx="11135283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547</Words>
  <Application>Microsoft Office PowerPoint</Application>
  <PresentationFormat>Widescreen</PresentationFormat>
  <Paragraphs>135</Paragraphs>
  <Slides>32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Constantia</vt:lpstr>
      <vt:lpstr>Euclid Symbol</vt:lpstr>
      <vt:lpstr>MTSY</vt:lpstr>
      <vt:lpstr>TimesNewRomanPS-BoldMT</vt:lpstr>
      <vt:lpstr>TimesNewRomanPSMT</vt:lpstr>
      <vt:lpstr>TimesTen-Italic</vt:lpstr>
      <vt:lpstr>TimesTen-Roman</vt:lpstr>
      <vt:lpstr>Wingdings</vt:lpstr>
      <vt:lpstr>Wingdings 2</vt:lpstr>
      <vt:lpstr>Office Theme</vt:lpstr>
      <vt:lpstr>Flow</vt:lpstr>
      <vt:lpstr>1_Flow</vt:lpstr>
      <vt:lpstr>Equation</vt:lpstr>
      <vt:lpstr>Continuous RV</vt:lpstr>
      <vt:lpstr>Outline</vt:lpstr>
      <vt:lpstr>Continuous Probability Distributions</vt:lpstr>
      <vt:lpstr>Continuous Probability Distributions</vt:lpstr>
      <vt:lpstr>The Uniform Distribution on an Interval</vt:lpstr>
      <vt:lpstr>The Normal Distribution</vt:lpstr>
      <vt:lpstr>PowerPoint Presentation</vt:lpstr>
      <vt:lpstr>The Normal Distribution (Cont.)</vt:lpstr>
      <vt:lpstr>PowerPoint Presentation</vt:lpstr>
      <vt:lpstr>PowerPoint Presentation</vt:lpstr>
      <vt:lpstr>Standard Normal RV</vt:lpstr>
      <vt:lpstr>PowerPoint Presentation</vt:lpstr>
      <vt:lpstr>PowerPoint Presentation</vt:lpstr>
      <vt:lpstr>PowerPoint Presentation</vt:lpstr>
      <vt:lpstr>PowerPoint Presentation</vt:lpstr>
      <vt:lpstr>The Exponential Distribution</vt:lpstr>
      <vt:lpstr>The Exponential Distribution (Example 5)</vt:lpstr>
      <vt:lpstr>PowerPoint Presentation</vt:lpstr>
      <vt:lpstr>PowerPoint Presentation</vt:lpstr>
      <vt:lpstr>Memoryless Property of Exponential RV</vt:lpstr>
      <vt:lpstr>PowerPoint Presentation</vt:lpstr>
      <vt:lpstr>Mathematical Expectation-I</vt:lpstr>
      <vt:lpstr>Mean of a RV</vt:lpstr>
      <vt:lpstr>Ex-1</vt:lpstr>
      <vt:lpstr>Ex-2 (Mean of a function of a RV)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RV</dc:title>
  <dc:creator>IIITB</dc:creator>
  <cp:lastModifiedBy>R203</cp:lastModifiedBy>
  <cp:revision>23</cp:revision>
  <dcterms:created xsi:type="dcterms:W3CDTF">2024-08-20T04:02:18Z</dcterms:created>
  <dcterms:modified xsi:type="dcterms:W3CDTF">2024-09-02T09:34:23Z</dcterms:modified>
</cp:coreProperties>
</file>